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revisionInfo.xml" ContentType="application/vnd.ms-powerpoint.revisioninfo+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2"/>
  </p:notesMasterIdLst>
  <p:sldIdLst>
    <p:sldId id="263" r:id="rId2"/>
    <p:sldId id="265" r:id="rId3"/>
    <p:sldId id="282" r:id="rId4"/>
    <p:sldId id="281" r:id="rId5"/>
    <p:sldId id="292" r:id="rId6"/>
    <p:sldId id="291" r:id="rId7"/>
    <p:sldId id="270" r:id="rId8"/>
    <p:sldId id="264" r:id="rId9"/>
    <p:sldId id="272" r:id="rId10"/>
    <p:sldId id="268" r:id="rId11"/>
    <p:sldId id="278" r:id="rId12"/>
    <p:sldId id="283" r:id="rId13"/>
    <p:sldId id="284" r:id="rId14"/>
    <p:sldId id="285" r:id="rId15"/>
    <p:sldId id="279" r:id="rId16"/>
    <p:sldId id="286" r:id="rId17"/>
    <p:sldId id="287" r:id="rId18"/>
    <p:sldId id="280" r:id="rId19"/>
    <p:sldId id="289" r:id="rId20"/>
    <p:sldId id="290"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9FB8644-56D8-78C0-C99E-00AA71B8E23A}" name="Bill Wilkinson" initials="BW" userId="S::ww9066_gmail.com#ext#@hachette.onmicrosoft.com::13605103-a997-44d1-90d6-4dc1bcc651d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91D4B"/>
    <a:srgbClr val="74191D"/>
    <a:srgbClr val="6CB744"/>
    <a:srgbClr val="378134"/>
    <a:srgbClr val="FFFDE6"/>
    <a:srgbClr val="FFFC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9BEFA7-669F-F660-9665-85F85408C205}" v="4" dt="2023-12-28T14:05:37.669"/>
    <p1510:client id="{63761BCA-952F-A54D-59B3-B2880663D5E5}" v="512" dt="2024-01-04T14:40:12.426"/>
    <p1510:client id="{6C099614-8474-949A-DDA5-7703984BF6B9}" v="76" dt="2024-01-08T09:52:02.046"/>
    <p1510:client id="{E59FAAFB-3B32-46F7-4B33-51DE62470D0A}" v="341" dt="2024-01-05T14:59:23.085"/>
    <p1510:client id="{F0BF4FBF-85E2-C48C-350C-366C371F1EE2}" v="1" dt="2024-01-10T13:36:12.1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21" autoAdjust="0"/>
    <p:restoredTop sz="95918"/>
  </p:normalViewPr>
  <p:slideViewPr>
    <p:cSldViewPr snapToGrid="0" snapToObjects="1">
      <p:cViewPr varScale="1">
        <p:scale>
          <a:sx n="76" d="100"/>
          <a:sy n="76" d="100"/>
        </p:scale>
        <p:origin x="105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32"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 Id="rId30"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ie1mace@gmail.com" userId="S::urn:spo:guest#jackie1mace@gmail.com::" providerId="AD" clId="Web-{6C099614-8474-949A-DDA5-7703984BF6B9}"/>
    <pc:docChg chg="modSld">
      <pc:chgData name="jackie1mace@gmail.com" userId="S::urn:spo:guest#jackie1mace@gmail.com::" providerId="AD" clId="Web-{6C099614-8474-949A-DDA5-7703984BF6B9}" dt="2024-01-08T09:52:02.046" v="72" actId="20577"/>
      <pc:docMkLst>
        <pc:docMk/>
      </pc:docMkLst>
      <pc:sldChg chg="modSp">
        <pc:chgData name="jackie1mace@gmail.com" userId="S::urn:spo:guest#jackie1mace@gmail.com::" providerId="AD" clId="Web-{6C099614-8474-949A-DDA5-7703984BF6B9}" dt="2024-01-08T09:33:22.672" v="4" actId="20577"/>
        <pc:sldMkLst>
          <pc:docMk/>
          <pc:sldMk cId="697054720" sldId="278"/>
        </pc:sldMkLst>
        <pc:spChg chg="mod">
          <ac:chgData name="jackie1mace@gmail.com" userId="S::urn:spo:guest#jackie1mace@gmail.com::" providerId="AD" clId="Web-{6C099614-8474-949A-DDA5-7703984BF6B9}" dt="2024-01-08T09:33:22.672" v="4" actId="20577"/>
          <ac:spMkLst>
            <pc:docMk/>
            <pc:sldMk cId="697054720" sldId="278"/>
            <ac:spMk id="3" creationId="{F91C0BF5-D55B-B65D-367B-C90F81ACE4B8}"/>
          </ac:spMkLst>
        </pc:spChg>
      </pc:sldChg>
      <pc:sldChg chg="modSp">
        <pc:chgData name="jackie1mace@gmail.com" userId="S::urn:spo:guest#jackie1mace@gmail.com::" providerId="AD" clId="Web-{6C099614-8474-949A-DDA5-7703984BF6B9}" dt="2024-01-08T09:47:59.743" v="32" actId="20577"/>
        <pc:sldMkLst>
          <pc:docMk/>
          <pc:sldMk cId="3775047924" sldId="279"/>
        </pc:sldMkLst>
        <pc:spChg chg="mod">
          <ac:chgData name="jackie1mace@gmail.com" userId="S::urn:spo:guest#jackie1mace@gmail.com::" providerId="AD" clId="Web-{6C099614-8474-949A-DDA5-7703984BF6B9}" dt="2024-01-08T09:47:59.743" v="32" actId="20577"/>
          <ac:spMkLst>
            <pc:docMk/>
            <pc:sldMk cId="3775047924" sldId="279"/>
            <ac:spMk id="3" creationId="{F91C0BF5-D55B-B65D-367B-C90F81ACE4B8}"/>
          </ac:spMkLst>
        </pc:spChg>
      </pc:sldChg>
      <pc:sldChg chg="modSp">
        <pc:chgData name="jackie1mace@gmail.com" userId="S::urn:spo:guest#jackie1mace@gmail.com::" providerId="AD" clId="Web-{6C099614-8474-949A-DDA5-7703984BF6B9}" dt="2024-01-08T09:34:30.346" v="15" actId="20577"/>
        <pc:sldMkLst>
          <pc:docMk/>
          <pc:sldMk cId="2137619162" sldId="280"/>
        </pc:sldMkLst>
        <pc:spChg chg="mod">
          <ac:chgData name="jackie1mace@gmail.com" userId="S::urn:spo:guest#jackie1mace@gmail.com::" providerId="AD" clId="Web-{6C099614-8474-949A-DDA5-7703984BF6B9}" dt="2024-01-08T09:34:30.346" v="15" actId="20577"/>
          <ac:spMkLst>
            <pc:docMk/>
            <pc:sldMk cId="2137619162" sldId="280"/>
            <ac:spMk id="3" creationId="{F91C0BF5-D55B-B65D-367B-C90F81ACE4B8}"/>
          </ac:spMkLst>
        </pc:spChg>
      </pc:sldChg>
      <pc:sldChg chg="modSp">
        <pc:chgData name="jackie1mace@gmail.com" userId="S::urn:spo:guest#jackie1mace@gmail.com::" providerId="AD" clId="Web-{6C099614-8474-949A-DDA5-7703984BF6B9}" dt="2024-01-08T09:32:52.765" v="2" actId="20577"/>
        <pc:sldMkLst>
          <pc:docMk/>
          <pc:sldMk cId="3421721017" sldId="282"/>
        </pc:sldMkLst>
        <pc:spChg chg="mod">
          <ac:chgData name="jackie1mace@gmail.com" userId="S::urn:spo:guest#jackie1mace@gmail.com::" providerId="AD" clId="Web-{6C099614-8474-949A-DDA5-7703984BF6B9}" dt="2024-01-08T09:32:52.765" v="2" actId="20577"/>
          <ac:spMkLst>
            <pc:docMk/>
            <pc:sldMk cId="3421721017" sldId="282"/>
            <ac:spMk id="3" creationId="{7DFFBEFC-6D7E-C34F-5F05-E49C1A097A01}"/>
          </ac:spMkLst>
        </pc:spChg>
      </pc:sldChg>
      <pc:sldChg chg="modSp">
        <pc:chgData name="jackie1mace@gmail.com" userId="S::urn:spo:guest#jackie1mace@gmail.com::" providerId="AD" clId="Web-{6C099614-8474-949A-DDA5-7703984BF6B9}" dt="2024-01-08T09:34:06.361" v="13" actId="20577"/>
        <pc:sldMkLst>
          <pc:docMk/>
          <pc:sldMk cId="691998930" sldId="285"/>
        </pc:sldMkLst>
        <pc:spChg chg="mod">
          <ac:chgData name="jackie1mace@gmail.com" userId="S::urn:spo:guest#jackie1mace@gmail.com::" providerId="AD" clId="Web-{6C099614-8474-949A-DDA5-7703984BF6B9}" dt="2024-01-08T09:34:06.361" v="13" actId="20577"/>
          <ac:spMkLst>
            <pc:docMk/>
            <pc:sldMk cId="691998930" sldId="285"/>
            <ac:spMk id="3" creationId="{797BF93A-0515-521D-31EB-0A3BCAD1A835}"/>
          </ac:spMkLst>
        </pc:spChg>
      </pc:sldChg>
      <pc:sldChg chg="modSp">
        <pc:chgData name="jackie1mace@gmail.com" userId="S::urn:spo:guest#jackie1mace@gmail.com::" providerId="AD" clId="Web-{6C099614-8474-949A-DDA5-7703984BF6B9}" dt="2024-01-08T09:49:17.870" v="44" actId="20577"/>
        <pc:sldMkLst>
          <pc:docMk/>
          <pc:sldMk cId="3117361634" sldId="286"/>
        </pc:sldMkLst>
        <pc:spChg chg="mod">
          <ac:chgData name="jackie1mace@gmail.com" userId="S::urn:spo:guest#jackie1mace@gmail.com::" providerId="AD" clId="Web-{6C099614-8474-949A-DDA5-7703984BF6B9}" dt="2024-01-08T09:49:17.870" v="44" actId="20577"/>
          <ac:spMkLst>
            <pc:docMk/>
            <pc:sldMk cId="3117361634" sldId="286"/>
            <ac:spMk id="3" creationId="{44121A13-C4A6-5952-58B6-601B6F0EA206}"/>
          </ac:spMkLst>
        </pc:spChg>
      </pc:sldChg>
      <pc:sldChg chg="modSp">
        <pc:chgData name="jackie1mace@gmail.com" userId="S::urn:spo:guest#jackie1mace@gmail.com::" providerId="AD" clId="Web-{6C099614-8474-949A-DDA5-7703984BF6B9}" dt="2024-01-08T09:50:46.935" v="63" actId="20577"/>
        <pc:sldMkLst>
          <pc:docMk/>
          <pc:sldMk cId="1920917982" sldId="287"/>
        </pc:sldMkLst>
        <pc:spChg chg="mod">
          <ac:chgData name="jackie1mace@gmail.com" userId="S::urn:spo:guest#jackie1mace@gmail.com::" providerId="AD" clId="Web-{6C099614-8474-949A-DDA5-7703984BF6B9}" dt="2024-01-08T09:50:46.935" v="63" actId="20577"/>
          <ac:spMkLst>
            <pc:docMk/>
            <pc:sldMk cId="1920917982" sldId="287"/>
            <ac:spMk id="3" creationId="{D74AC7D6-79E9-3C48-AF9E-DB1021D7FD81}"/>
          </ac:spMkLst>
        </pc:spChg>
      </pc:sldChg>
      <pc:sldChg chg="modSp">
        <pc:chgData name="jackie1mace@gmail.com" userId="S::urn:spo:guest#jackie1mace@gmail.com::" providerId="AD" clId="Web-{6C099614-8474-949A-DDA5-7703984BF6B9}" dt="2024-01-08T09:52:02.046" v="72" actId="20577"/>
        <pc:sldMkLst>
          <pc:docMk/>
          <pc:sldMk cId="2760270702" sldId="289"/>
        </pc:sldMkLst>
        <pc:spChg chg="mod">
          <ac:chgData name="jackie1mace@gmail.com" userId="S::urn:spo:guest#jackie1mace@gmail.com::" providerId="AD" clId="Web-{6C099614-8474-949A-DDA5-7703984BF6B9}" dt="2024-01-08T09:52:02.046" v="72" actId="20577"/>
          <ac:spMkLst>
            <pc:docMk/>
            <pc:sldMk cId="2760270702" sldId="289"/>
            <ac:spMk id="3" creationId="{5BF02D7F-AB2D-3587-AF84-2DAF93E629E0}"/>
          </ac:spMkLst>
        </pc:spChg>
      </pc:sldChg>
    </pc:docChg>
  </pc:docChgLst>
  <pc:docChgLst>
    <pc:chgData name="jackie1mace@gmail.com" userId="S::urn:spo:guest#jackie1mace@gmail.com::" providerId="AD" clId="Web-{F0BF4FBF-85E2-C48C-350C-366C371F1EE2}"/>
    <pc:docChg chg="">
      <pc:chgData name="jackie1mace@gmail.com" userId="S::urn:spo:guest#jackie1mace@gmail.com::" providerId="AD" clId="Web-{F0BF4FBF-85E2-C48C-350C-366C371F1EE2}" dt="2024-01-10T13:36:12.108" v="0"/>
      <pc:docMkLst>
        <pc:docMk/>
      </pc:docMkLst>
      <pc:sldChg chg="delCm">
        <pc:chgData name="jackie1mace@gmail.com" userId="S::urn:spo:guest#jackie1mace@gmail.com::" providerId="AD" clId="Web-{F0BF4FBF-85E2-C48C-350C-366C371F1EE2}" dt="2024-01-10T13:36:12.108" v="0"/>
        <pc:sldMkLst>
          <pc:docMk/>
          <pc:sldMk cId="3775047924" sldId="279"/>
        </pc:sldMkLst>
        <pc:extLst>
          <p:ext xmlns:p="http://schemas.openxmlformats.org/presentationml/2006/main" uri="{D6D511B9-2390-475A-947B-AFAB55BFBCF1}">
            <pc226:cmChg xmlns:pc226="http://schemas.microsoft.com/office/powerpoint/2022/06/main/command" chg="del">
              <pc226:chgData name="jackie1mace@gmail.com" userId="S::urn:spo:guest#jackie1mace@gmail.com::" providerId="AD" clId="Web-{F0BF4FBF-85E2-C48C-350C-366C371F1EE2}" dt="2024-01-10T13:36:12.108" v="0"/>
              <pc2:cmMkLst xmlns:pc2="http://schemas.microsoft.com/office/powerpoint/2019/9/main/command">
                <pc:docMk/>
                <pc:sldMk cId="3775047924" sldId="279"/>
                <pc2:cmMk id="{3A3F359D-CFF0-4956-92DB-F15616DA0793}"/>
              </pc2:cmMkLst>
            </pc226:cmChg>
          </p:ext>
        </pc:extLst>
      </pc:sldChg>
    </pc:docChg>
  </pc:docChgLst>
  <pc:docChgLst>
    <pc:chgData name="jackie1mace@gmail.com" userId="S::urn:spo:guest#jackie1mace@gmail.com::" providerId="AD" clId="Web-{63761BCA-952F-A54D-59B3-B2880663D5E5}"/>
    <pc:docChg chg="addSld delSld modSld sldOrd">
      <pc:chgData name="jackie1mace@gmail.com" userId="S::urn:spo:guest#jackie1mace@gmail.com::" providerId="AD" clId="Web-{63761BCA-952F-A54D-59B3-B2880663D5E5}" dt="2024-01-04T14:40:12.426" v="540" actId="20577"/>
      <pc:docMkLst>
        <pc:docMk/>
      </pc:docMkLst>
      <pc:sldChg chg="modSp addAnim delAnim delCm modCm">
        <pc:chgData name="jackie1mace@gmail.com" userId="S::urn:spo:guest#jackie1mace@gmail.com::" providerId="AD" clId="Web-{63761BCA-952F-A54D-59B3-B2880663D5E5}" dt="2024-01-04T13:57:17.675" v="95" actId="20577"/>
        <pc:sldMkLst>
          <pc:docMk/>
          <pc:sldMk cId="1885568269" sldId="258"/>
        </pc:sldMkLst>
        <pc:spChg chg="mod">
          <ac:chgData name="jackie1mace@gmail.com" userId="S::urn:spo:guest#jackie1mace@gmail.com::" providerId="AD" clId="Web-{63761BCA-952F-A54D-59B3-B2880663D5E5}" dt="2024-01-04T13:57:17.675" v="95" actId="20577"/>
          <ac:spMkLst>
            <pc:docMk/>
            <pc:sldMk cId="1885568269" sldId="258"/>
            <ac:spMk id="3" creationId="{5CC043C9-581D-B148-B887-A1992BFA5723}"/>
          </ac:spMkLst>
        </pc:spChg>
        <pc:extLst>
          <p:ext xmlns:p="http://schemas.openxmlformats.org/presentationml/2006/main" uri="{D6D511B9-2390-475A-947B-AFAB55BFBCF1}">
            <pc226:cmChg xmlns:pc226="http://schemas.microsoft.com/office/powerpoint/2022/06/main/command" chg="del mod">
              <pc226:chgData name="jackie1mace@gmail.com" userId="S::urn:spo:guest#jackie1mace@gmail.com::" providerId="AD" clId="Web-{63761BCA-952F-A54D-59B3-B2880663D5E5}" dt="2024-01-04T13:52:45.384" v="8"/>
              <pc2:cmMkLst xmlns:pc2="http://schemas.microsoft.com/office/powerpoint/2019/9/main/command">
                <pc:docMk/>
                <pc:sldMk cId="1885568269" sldId="258"/>
                <pc2:cmMk id="{3C6CF09D-5F89-45A2-8BAB-416836500BF9}"/>
              </pc2:cmMkLst>
            </pc226:cmChg>
          </p:ext>
        </pc:extLst>
      </pc:sldChg>
      <pc:sldChg chg="modSp">
        <pc:chgData name="jackie1mace@gmail.com" userId="S::urn:spo:guest#jackie1mace@gmail.com::" providerId="AD" clId="Web-{63761BCA-952F-A54D-59B3-B2880663D5E5}" dt="2024-01-04T14:05:57.928" v="174" actId="20577"/>
        <pc:sldMkLst>
          <pc:docMk/>
          <pc:sldMk cId="115158852" sldId="268"/>
        </pc:sldMkLst>
        <pc:spChg chg="mod">
          <ac:chgData name="jackie1mace@gmail.com" userId="S::urn:spo:guest#jackie1mace@gmail.com::" providerId="AD" clId="Web-{63761BCA-952F-A54D-59B3-B2880663D5E5}" dt="2024-01-04T14:05:57.928" v="174" actId="20577"/>
          <ac:spMkLst>
            <pc:docMk/>
            <pc:sldMk cId="115158852" sldId="268"/>
            <ac:spMk id="3" creationId="{F91C0BF5-D55B-B65D-367B-C90F81ACE4B8}"/>
          </ac:spMkLst>
        </pc:spChg>
      </pc:sldChg>
      <pc:sldChg chg="del">
        <pc:chgData name="jackie1mace@gmail.com" userId="S::urn:spo:guest#jackie1mace@gmail.com::" providerId="AD" clId="Web-{63761BCA-952F-A54D-59B3-B2880663D5E5}" dt="2024-01-04T14:04:51.082" v="171"/>
        <pc:sldMkLst>
          <pc:docMk/>
          <pc:sldMk cId="113763096" sldId="271"/>
        </pc:sldMkLst>
      </pc:sldChg>
      <pc:sldChg chg="modSp">
        <pc:chgData name="jackie1mace@gmail.com" userId="S::urn:spo:guest#jackie1mace@gmail.com::" providerId="AD" clId="Web-{63761BCA-952F-A54D-59B3-B2880663D5E5}" dt="2024-01-04T14:13:33.570" v="219" actId="20577"/>
        <pc:sldMkLst>
          <pc:docMk/>
          <pc:sldMk cId="697054720" sldId="278"/>
        </pc:sldMkLst>
        <pc:spChg chg="mod">
          <ac:chgData name="jackie1mace@gmail.com" userId="S::urn:spo:guest#jackie1mace@gmail.com::" providerId="AD" clId="Web-{63761BCA-952F-A54D-59B3-B2880663D5E5}" dt="2024-01-04T14:13:33.570" v="219" actId="20577"/>
          <ac:spMkLst>
            <pc:docMk/>
            <pc:sldMk cId="697054720" sldId="278"/>
            <ac:spMk id="3" creationId="{F91C0BF5-D55B-B65D-367B-C90F81ACE4B8}"/>
          </ac:spMkLst>
        </pc:spChg>
      </pc:sldChg>
      <pc:sldChg chg="modSp">
        <pc:chgData name="jackie1mace@gmail.com" userId="S::urn:spo:guest#jackie1mace@gmail.com::" providerId="AD" clId="Web-{63761BCA-952F-A54D-59B3-B2880663D5E5}" dt="2024-01-04T14:27:59.524" v="390" actId="20577"/>
        <pc:sldMkLst>
          <pc:docMk/>
          <pc:sldMk cId="3775047924" sldId="279"/>
        </pc:sldMkLst>
        <pc:spChg chg="mod">
          <ac:chgData name="jackie1mace@gmail.com" userId="S::urn:spo:guest#jackie1mace@gmail.com::" providerId="AD" clId="Web-{63761BCA-952F-A54D-59B3-B2880663D5E5}" dt="2024-01-04T14:27:59.524" v="390" actId="20577"/>
          <ac:spMkLst>
            <pc:docMk/>
            <pc:sldMk cId="3775047924" sldId="279"/>
            <ac:spMk id="3" creationId="{F91C0BF5-D55B-B65D-367B-C90F81ACE4B8}"/>
          </ac:spMkLst>
        </pc:spChg>
      </pc:sldChg>
      <pc:sldChg chg="modSp">
        <pc:chgData name="jackie1mace@gmail.com" userId="S::urn:spo:guest#jackie1mace@gmail.com::" providerId="AD" clId="Web-{63761BCA-952F-A54D-59B3-B2880663D5E5}" dt="2024-01-04T14:36:26.402" v="487" actId="20577"/>
        <pc:sldMkLst>
          <pc:docMk/>
          <pc:sldMk cId="2137619162" sldId="280"/>
        </pc:sldMkLst>
        <pc:spChg chg="mod">
          <ac:chgData name="jackie1mace@gmail.com" userId="S::urn:spo:guest#jackie1mace@gmail.com::" providerId="AD" clId="Web-{63761BCA-952F-A54D-59B3-B2880663D5E5}" dt="2024-01-04T14:36:26.402" v="487" actId="20577"/>
          <ac:spMkLst>
            <pc:docMk/>
            <pc:sldMk cId="2137619162" sldId="280"/>
            <ac:spMk id="3" creationId="{F91C0BF5-D55B-B65D-367B-C90F81ACE4B8}"/>
          </ac:spMkLst>
        </pc:spChg>
      </pc:sldChg>
      <pc:sldChg chg="modSp add del replId">
        <pc:chgData name="jackie1mace@gmail.com" userId="S::urn:spo:guest#jackie1mace@gmail.com::" providerId="AD" clId="Web-{63761BCA-952F-A54D-59B3-B2880663D5E5}" dt="2024-01-04T13:56:26.517" v="74"/>
        <pc:sldMkLst>
          <pc:docMk/>
          <pc:sldMk cId="749159846" sldId="281"/>
        </pc:sldMkLst>
        <pc:spChg chg="mod">
          <ac:chgData name="jackie1mace@gmail.com" userId="S::urn:spo:guest#jackie1mace@gmail.com::" providerId="AD" clId="Web-{63761BCA-952F-A54D-59B3-B2880663D5E5}" dt="2024-01-04T13:56:25.876" v="73" actId="20577"/>
          <ac:spMkLst>
            <pc:docMk/>
            <pc:sldMk cId="749159846" sldId="281"/>
            <ac:spMk id="3" creationId="{3814A965-38C3-CB52-6038-A188013BE376}"/>
          </ac:spMkLst>
        </pc:spChg>
      </pc:sldChg>
      <pc:sldChg chg="modSp add ord replId">
        <pc:chgData name="jackie1mace@gmail.com" userId="S::urn:spo:guest#jackie1mace@gmail.com::" providerId="AD" clId="Web-{63761BCA-952F-A54D-59B3-B2880663D5E5}" dt="2024-01-04T14:04:46.144" v="170" actId="20577"/>
        <pc:sldMkLst>
          <pc:docMk/>
          <pc:sldMk cId="4112393549" sldId="281"/>
        </pc:sldMkLst>
        <pc:spChg chg="mod">
          <ac:chgData name="jackie1mace@gmail.com" userId="S::urn:spo:guest#jackie1mace@gmail.com::" providerId="AD" clId="Web-{63761BCA-952F-A54D-59B3-B2880663D5E5}" dt="2024-01-04T14:04:46.144" v="170" actId="20577"/>
          <ac:spMkLst>
            <pc:docMk/>
            <pc:sldMk cId="4112393549" sldId="281"/>
            <ac:spMk id="3" creationId="{4D60ACC4-EAC3-77B8-8D5D-ED129006265A}"/>
          </ac:spMkLst>
        </pc:spChg>
      </pc:sldChg>
      <pc:sldChg chg="modSp add ord replId">
        <pc:chgData name="jackie1mace@gmail.com" userId="S::urn:spo:guest#jackie1mace@gmail.com::" providerId="AD" clId="Web-{63761BCA-952F-A54D-59B3-B2880663D5E5}" dt="2024-01-04T14:02:34.015" v="157" actId="20577"/>
        <pc:sldMkLst>
          <pc:docMk/>
          <pc:sldMk cId="3421721017" sldId="282"/>
        </pc:sldMkLst>
        <pc:spChg chg="mod">
          <ac:chgData name="jackie1mace@gmail.com" userId="S::urn:spo:guest#jackie1mace@gmail.com::" providerId="AD" clId="Web-{63761BCA-952F-A54D-59B3-B2880663D5E5}" dt="2024-01-04T14:02:34.015" v="157" actId="20577"/>
          <ac:spMkLst>
            <pc:docMk/>
            <pc:sldMk cId="3421721017" sldId="282"/>
            <ac:spMk id="3" creationId="{7DFFBEFC-6D7E-C34F-5F05-E49C1A097A01}"/>
          </ac:spMkLst>
        </pc:spChg>
      </pc:sldChg>
      <pc:sldChg chg="modSp add replId">
        <pc:chgData name="jackie1mace@gmail.com" userId="S::urn:spo:guest#jackie1mace@gmail.com::" providerId="AD" clId="Web-{63761BCA-952F-A54D-59B3-B2880663D5E5}" dt="2024-01-04T14:17:35.860" v="226" actId="20577"/>
        <pc:sldMkLst>
          <pc:docMk/>
          <pc:sldMk cId="2423170087" sldId="283"/>
        </pc:sldMkLst>
        <pc:spChg chg="mod">
          <ac:chgData name="jackie1mace@gmail.com" userId="S::urn:spo:guest#jackie1mace@gmail.com::" providerId="AD" clId="Web-{63761BCA-952F-A54D-59B3-B2880663D5E5}" dt="2024-01-04T14:17:35.860" v="226" actId="20577"/>
          <ac:spMkLst>
            <pc:docMk/>
            <pc:sldMk cId="2423170087" sldId="283"/>
            <ac:spMk id="3" creationId="{C749094D-F754-403B-E2DD-A56363D4D0D4}"/>
          </ac:spMkLst>
        </pc:spChg>
      </pc:sldChg>
      <pc:sldChg chg="modSp add del replId">
        <pc:chgData name="jackie1mace@gmail.com" userId="S::urn:spo:guest#jackie1mace@gmail.com::" providerId="AD" clId="Web-{63761BCA-952F-A54D-59B3-B2880663D5E5}" dt="2024-01-04T14:11:24.596" v="205"/>
        <pc:sldMkLst>
          <pc:docMk/>
          <pc:sldMk cId="3230421134" sldId="283"/>
        </pc:sldMkLst>
        <pc:spChg chg="mod">
          <ac:chgData name="jackie1mace@gmail.com" userId="S::urn:spo:guest#jackie1mace@gmail.com::" providerId="AD" clId="Web-{63761BCA-952F-A54D-59B3-B2880663D5E5}" dt="2024-01-04T14:11:18.596" v="204" actId="20577"/>
          <ac:spMkLst>
            <pc:docMk/>
            <pc:sldMk cId="3230421134" sldId="283"/>
            <ac:spMk id="3" creationId="{EB96C400-1596-E322-84DA-E33DBB50DDC7}"/>
          </ac:spMkLst>
        </pc:spChg>
      </pc:sldChg>
      <pc:sldChg chg="modSp add replId">
        <pc:chgData name="jackie1mace@gmail.com" userId="S::urn:spo:guest#jackie1mace@gmail.com::" providerId="AD" clId="Web-{63761BCA-952F-A54D-59B3-B2880663D5E5}" dt="2024-01-04T14:19:28.348" v="245" actId="20577"/>
        <pc:sldMkLst>
          <pc:docMk/>
          <pc:sldMk cId="2932260035" sldId="284"/>
        </pc:sldMkLst>
        <pc:spChg chg="mod">
          <ac:chgData name="jackie1mace@gmail.com" userId="S::urn:spo:guest#jackie1mace@gmail.com::" providerId="AD" clId="Web-{63761BCA-952F-A54D-59B3-B2880663D5E5}" dt="2024-01-04T14:19:28.348" v="245" actId="20577"/>
          <ac:spMkLst>
            <pc:docMk/>
            <pc:sldMk cId="2932260035" sldId="284"/>
            <ac:spMk id="3" creationId="{4458EDE6-7746-91DD-E45D-511D735D3592}"/>
          </ac:spMkLst>
        </pc:spChg>
      </pc:sldChg>
      <pc:sldChg chg="modSp add replId">
        <pc:chgData name="jackie1mace@gmail.com" userId="S::urn:spo:guest#jackie1mace@gmail.com::" providerId="AD" clId="Web-{63761BCA-952F-A54D-59B3-B2880663D5E5}" dt="2024-01-04T14:26:26.833" v="382"/>
        <pc:sldMkLst>
          <pc:docMk/>
          <pc:sldMk cId="691998930" sldId="285"/>
        </pc:sldMkLst>
        <pc:spChg chg="mod">
          <ac:chgData name="jackie1mace@gmail.com" userId="S::urn:spo:guest#jackie1mace@gmail.com::" providerId="AD" clId="Web-{63761BCA-952F-A54D-59B3-B2880663D5E5}" dt="2024-01-04T14:26:26.833" v="382"/>
          <ac:spMkLst>
            <pc:docMk/>
            <pc:sldMk cId="691998930" sldId="285"/>
            <ac:spMk id="3" creationId="{797BF93A-0515-521D-31EB-0A3BCAD1A835}"/>
          </ac:spMkLst>
        </pc:spChg>
      </pc:sldChg>
      <pc:sldChg chg="modSp add replId">
        <pc:chgData name="jackie1mace@gmail.com" userId="S::urn:spo:guest#jackie1mace@gmail.com::" providerId="AD" clId="Web-{63761BCA-952F-A54D-59B3-B2880663D5E5}" dt="2024-01-04T14:30:11.857" v="416" actId="20577"/>
        <pc:sldMkLst>
          <pc:docMk/>
          <pc:sldMk cId="3117361634" sldId="286"/>
        </pc:sldMkLst>
        <pc:spChg chg="mod">
          <ac:chgData name="jackie1mace@gmail.com" userId="S::urn:spo:guest#jackie1mace@gmail.com::" providerId="AD" clId="Web-{63761BCA-952F-A54D-59B3-B2880663D5E5}" dt="2024-01-04T14:30:11.857" v="416" actId="20577"/>
          <ac:spMkLst>
            <pc:docMk/>
            <pc:sldMk cId="3117361634" sldId="286"/>
            <ac:spMk id="3" creationId="{44121A13-C4A6-5952-58B6-601B6F0EA206}"/>
          </ac:spMkLst>
        </pc:spChg>
      </pc:sldChg>
      <pc:sldChg chg="modSp add replId">
        <pc:chgData name="jackie1mace@gmail.com" userId="S::urn:spo:guest#jackie1mace@gmail.com::" providerId="AD" clId="Web-{63761BCA-952F-A54D-59B3-B2880663D5E5}" dt="2024-01-04T14:33:50.474" v="459" actId="20577"/>
        <pc:sldMkLst>
          <pc:docMk/>
          <pc:sldMk cId="1920917982" sldId="287"/>
        </pc:sldMkLst>
        <pc:spChg chg="mod">
          <ac:chgData name="jackie1mace@gmail.com" userId="S::urn:spo:guest#jackie1mace@gmail.com::" providerId="AD" clId="Web-{63761BCA-952F-A54D-59B3-B2880663D5E5}" dt="2024-01-04T14:33:50.474" v="459" actId="20577"/>
          <ac:spMkLst>
            <pc:docMk/>
            <pc:sldMk cId="1920917982" sldId="287"/>
            <ac:spMk id="3" creationId="{D74AC7D6-79E9-3C48-AF9E-DB1021D7FD81}"/>
          </ac:spMkLst>
        </pc:spChg>
      </pc:sldChg>
      <pc:sldChg chg="add replId">
        <pc:chgData name="jackie1mace@gmail.com" userId="S::urn:spo:guest#jackie1mace@gmail.com::" providerId="AD" clId="Web-{63761BCA-952F-A54D-59B3-B2880663D5E5}" dt="2024-01-04T14:32:07.517" v="443"/>
        <pc:sldMkLst>
          <pc:docMk/>
          <pc:sldMk cId="1418517194" sldId="288"/>
        </pc:sldMkLst>
      </pc:sldChg>
      <pc:sldChg chg="modSp add replId">
        <pc:chgData name="jackie1mace@gmail.com" userId="S::urn:spo:guest#jackie1mace@gmail.com::" providerId="AD" clId="Web-{63761BCA-952F-A54D-59B3-B2880663D5E5}" dt="2024-01-04T14:37:55.749" v="501" actId="20577"/>
        <pc:sldMkLst>
          <pc:docMk/>
          <pc:sldMk cId="2760270702" sldId="289"/>
        </pc:sldMkLst>
        <pc:spChg chg="mod">
          <ac:chgData name="jackie1mace@gmail.com" userId="S::urn:spo:guest#jackie1mace@gmail.com::" providerId="AD" clId="Web-{63761BCA-952F-A54D-59B3-B2880663D5E5}" dt="2024-01-04T14:37:55.749" v="501" actId="20577"/>
          <ac:spMkLst>
            <pc:docMk/>
            <pc:sldMk cId="2760270702" sldId="289"/>
            <ac:spMk id="3" creationId="{5BF02D7F-AB2D-3587-AF84-2DAF93E629E0}"/>
          </ac:spMkLst>
        </pc:spChg>
      </pc:sldChg>
      <pc:sldChg chg="modSp add replId">
        <pc:chgData name="jackie1mace@gmail.com" userId="S::urn:spo:guest#jackie1mace@gmail.com::" providerId="AD" clId="Web-{63761BCA-952F-A54D-59B3-B2880663D5E5}" dt="2024-01-04T14:40:12.426" v="540" actId="20577"/>
        <pc:sldMkLst>
          <pc:docMk/>
          <pc:sldMk cId="1845715554" sldId="290"/>
        </pc:sldMkLst>
        <pc:spChg chg="mod">
          <ac:chgData name="jackie1mace@gmail.com" userId="S::urn:spo:guest#jackie1mace@gmail.com::" providerId="AD" clId="Web-{63761BCA-952F-A54D-59B3-B2880663D5E5}" dt="2024-01-04T14:40:12.426" v="540" actId="20577"/>
          <ac:spMkLst>
            <pc:docMk/>
            <pc:sldMk cId="1845715554" sldId="290"/>
            <ac:spMk id="3" creationId="{3A8056E4-BA25-05CA-3E27-2348740E593B}"/>
          </ac:spMkLst>
        </pc:spChg>
      </pc:sldChg>
    </pc:docChg>
  </pc:docChgLst>
  <pc:docChgLst>
    <pc:chgData name="jackie1mace@gmail.com" userId="S::urn:spo:guest#jackie1mace@gmail.com::" providerId="AD" clId="Web-{E59FAAFB-3B32-46F7-4B33-51DE62470D0A}"/>
    <pc:docChg chg="addSld delSld modSld sldOrd">
      <pc:chgData name="jackie1mace@gmail.com" userId="S::urn:spo:guest#jackie1mace@gmail.com::" providerId="AD" clId="Web-{E59FAAFB-3B32-46F7-4B33-51DE62470D0A}" dt="2024-01-05T14:59:23.085" v="337"/>
      <pc:docMkLst>
        <pc:docMk/>
      </pc:docMkLst>
      <pc:sldChg chg="modSp del ord addAnim delAnim modAnim">
        <pc:chgData name="jackie1mace@gmail.com" userId="S::urn:spo:guest#jackie1mace@gmail.com::" providerId="AD" clId="Web-{E59FAAFB-3B32-46F7-4B33-51DE62470D0A}" dt="2024-01-05T14:25:42.975" v="171"/>
        <pc:sldMkLst>
          <pc:docMk/>
          <pc:sldMk cId="1885568269" sldId="258"/>
        </pc:sldMkLst>
        <pc:spChg chg="mod">
          <ac:chgData name="jackie1mace@gmail.com" userId="S::urn:spo:guest#jackie1mace@gmail.com::" providerId="AD" clId="Web-{E59FAAFB-3B32-46F7-4B33-51DE62470D0A}" dt="2024-01-05T13:28:16.700" v="1" actId="20577"/>
          <ac:spMkLst>
            <pc:docMk/>
            <pc:sldMk cId="1885568269" sldId="258"/>
            <ac:spMk id="3" creationId="{5CC043C9-581D-B148-B887-A1992BFA5723}"/>
          </ac:spMkLst>
        </pc:spChg>
      </pc:sldChg>
      <pc:sldChg chg="ord">
        <pc:chgData name="jackie1mace@gmail.com" userId="S::urn:spo:guest#jackie1mace@gmail.com::" providerId="AD" clId="Web-{E59FAAFB-3B32-46F7-4B33-51DE62470D0A}" dt="2024-01-05T13:29:59.875" v="7"/>
        <pc:sldMkLst>
          <pc:docMk/>
          <pc:sldMk cId="1415323884" sldId="265"/>
        </pc:sldMkLst>
      </pc:sldChg>
      <pc:sldChg chg="ord">
        <pc:chgData name="jackie1mace@gmail.com" userId="S::urn:spo:guest#jackie1mace@gmail.com::" providerId="AD" clId="Web-{E59FAAFB-3B32-46F7-4B33-51DE62470D0A}" dt="2024-01-05T14:05:06.811" v="106"/>
        <pc:sldMkLst>
          <pc:docMk/>
          <pc:sldMk cId="115158852" sldId="268"/>
        </pc:sldMkLst>
      </pc:sldChg>
      <pc:sldChg chg="modSp ord">
        <pc:chgData name="jackie1mace@gmail.com" userId="S::urn:spo:guest#jackie1mace@gmail.com::" providerId="AD" clId="Web-{E59FAAFB-3B32-46F7-4B33-51DE62470D0A}" dt="2024-01-05T14:32:10.725" v="208"/>
        <pc:sldMkLst>
          <pc:docMk/>
          <pc:sldMk cId="643953679" sldId="270"/>
        </pc:sldMkLst>
        <pc:spChg chg="mod">
          <ac:chgData name="jackie1mace@gmail.com" userId="S::urn:spo:guest#jackie1mace@gmail.com::" providerId="AD" clId="Web-{E59FAAFB-3B32-46F7-4B33-51DE62470D0A}" dt="2024-01-05T13:36:08.842" v="27" actId="20577"/>
          <ac:spMkLst>
            <pc:docMk/>
            <pc:sldMk cId="643953679" sldId="270"/>
            <ac:spMk id="3" creationId="{5CC043C9-581D-B148-B887-A1992BFA5723}"/>
          </ac:spMkLst>
        </pc:spChg>
      </pc:sldChg>
      <pc:sldChg chg="modSp ord">
        <pc:chgData name="jackie1mace@gmail.com" userId="S::urn:spo:guest#jackie1mace@gmail.com::" providerId="AD" clId="Web-{E59FAAFB-3B32-46F7-4B33-51DE62470D0A}" dt="2024-01-05T14:11:57.436" v="110" actId="20577"/>
        <pc:sldMkLst>
          <pc:docMk/>
          <pc:sldMk cId="697054720" sldId="278"/>
        </pc:sldMkLst>
        <pc:spChg chg="mod">
          <ac:chgData name="jackie1mace@gmail.com" userId="S::urn:spo:guest#jackie1mace@gmail.com::" providerId="AD" clId="Web-{E59FAAFB-3B32-46F7-4B33-51DE62470D0A}" dt="2024-01-05T14:11:57.436" v="110" actId="20577"/>
          <ac:spMkLst>
            <pc:docMk/>
            <pc:sldMk cId="697054720" sldId="278"/>
            <ac:spMk id="3" creationId="{F91C0BF5-D55B-B65D-367B-C90F81ACE4B8}"/>
          </ac:spMkLst>
        </pc:spChg>
      </pc:sldChg>
      <pc:sldChg chg="modSp ord addAnim delAnim modAnim">
        <pc:chgData name="jackie1mace@gmail.com" userId="S::urn:spo:guest#jackie1mace@gmail.com::" providerId="AD" clId="Web-{E59FAAFB-3B32-46F7-4B33-51DE62470D0A}" dt="2024-01-05T14:52:21.225" v="317"/>
        <pc:sldMkLst>
          <pc:docMk/>
          <pc:sldMk cId="3775047924" sldId="279"/>
        </pc:sldMkLst>
        <pc:spChg chg="mod">
          <ac:chgData name="jackie1mace@gmail.com" userId="S::urn:spo:guest#jackie1mace@gmail.com::" providerId="AD" clId="Web-{E59FAAFB-3B32-46F7-4B33-51DE62470D0A}" dt="2024-01-05T14:16:41.579" v="127" actId="20577"/>
          <ac:spMkLst>
            <pc:docMk/>
            <pc:sldMk cId="3775047924" sldId="279"/>
            <ac:spMk id="3" creationId="{F91C0BF5-D55B-B65D-367B-C90F81ACE4B8}"/>
          </ac:spMkLst>
        </pc:spChg>
      </pc:sldChg>
      <pc:sldChg chg="addAnim delAnim modAnim">
        <pc:chgData name="jackie1mace@gmail.com" userId="S::urn:spo:guest#jackie1mace@gmail.com::" providerId="AD" clId="Web-{E59FAAFB-3B32-46F7-4B33-51DE62470D0A}" dt="2024-01-05T14:59:23.085" v="337"/>
        <pc:sldMkLst>
          <pc:docMk/>
          <pc:sldMk cId="2137619162" sldId="280"/>
        </pc:sldMkLst>
      </pc:sldChg>
      <pc:sldChg chg="modSp ord">
        <pc:chgData name="jackie1mace@gmail.com" userId="S::urn:spo:guest#jackie1mace@gmail.com::" providerId="AD" clId="Web-{E59FAAFB-3B32-46F7-4B33-51DE62470D0A}" dt="2024-01-05T13:31:58.286" v="14" actId="20577"/>
        <pc:sldMkLst>
          <pc:docMk/>
          <pc:sldMk cId="4112393549" sldId="281"/>
        </pc:sldMkLst>
        <pc:spChg chg="mod">
          <ac:chgData name="jackie1mace@gmail.com" userId="S::urn:spo:guest#jackie1mace@gmail.com::" providerId="AD" clId="Web-{E59FAAFB-3B32-46F7-4B33-51DE62470D0A}" dt="2024-01-05T13:31:58.286" v="14" actId="20577"/>
          <ac:spMkLst>
            <pc:docMk/>
            <pc:sldMk cId="4112393549" sldId="281"/>
            <ac:spMk id="3" creationId="{4D60ACC4-EAC3-77B8-8D5D-ED129006265A}"/>
          </ac:spMkLst>
        </pc:spChg>
      </pc:sldChg>
      <pc:sldChg chg="modSp ord addAnim delAnim">
        <pc:chgData name="jackie1mace@gmail.com" userId="S::urn:spo:guest#jackie1mace@gmail.com::" providerId="AD" clId="Web-{E59FAAFB-3B32-46F7-4B33-51DE62470D0A}" dt="2024-01-05T14:28:14.841" v="188" actId="20577"/>
        <pc:sldMkLst>
          <pc:docMk/>
          <pc:sldMk cId="3421721017" sldId="282"/>
        </pc:sldMkLst>
        <pc:spChg chg="mod">
          <ac:chgData name="jackie1mace@gmail.com" userId="S::urn:spo:guest#jackie1mace@gmail.com::" providerId="AD" clId="Web-{E59FAAFB-3B32-46F7-4B33-51DE62470D0A}" dt="2024-01-05T14:28:14.841" v="188" actId="20577"/>
          <ac:spMkLst>
            <pc:docMk/>
            <pc:sldMk cId="3421721017" sldId="282"/>
            <ac:spMk id="3" creationId="{7DFFBEFC-6D7E-C34F-5F05-E49C1A097A01}"/>
          </ac:spMkLst>
        </pc:spChg>
      </pc:sldChg>
      <pc:sldChg chg="addSp modSp addAnim">
        <pc:chgData name="jackie1mace@gmail.com" userId="S::urn:spo:guest#jackie1mace@gmail.com::" providerId="AD" clId="Web-{E59FAAFB-3B32-46F7-4B33-51DE62470D0A}" dt="2024-01-05T14:34:56.762" v="209"/>
        <pc:sldMkLst>
          <pc:docMk/>
          <pc:sldMk cId="2423170087" sldId="283"/>
        </pc:sldMkLst>
        <pc:spChg chg="mod">
          <ac:chgData name="jackie1mace@gmail.com" userId="S::urn:spo:guest#jackie1mace@gmail.com::" providerId="AD" clId="Web-{E59FAAFB-3B32-46F7-4B33-51DE62470D0A}" dt="2024-01-05T13:39:13.489" v="32" actId="20577"/>
          <ac:spMkLst>
            <pc:docMk/>
            <pc:sldMk cId="2423170087" sldId="283"/>
            <ac:spMk id="3" creationId="{C749094D-F754-403B-E2DD-A56363D4D0D4}"/>
          </ac:spMkLst>
        </pc:spChg>
        <pc:picChg chg="add mod">
          <ac:chgData name="jackie1mace@gmail.com" userId="S::urn:spo:guest#jackie1mace@gmail.com::" providerId="AD" clId="Web-{E59FAAFB-3B32-46F7-4B33-51DE62470D0A}" dt="2024-01-05T14:13:16.392" v="114" actId="1076"/>
          <ac:picMkLst>
            <pc:docMk/>
            <pc:sldMk cId="2423170087" sldId="283"/>
            <ac:picMk id="5" creationId="{2879FE80-3D81-7A64-AC8C-C332EEBA4664}"/>
          </ac:picMkLst>
        </pc:picChg>
      </pc:sldChg>
      <pc:sldChg chg="addSp modSp addAnim delAnim modAnim">
        <pc:chgData name="jackie1mace@gmail.com" userId="S::urn:spo:guest#jackie1mace@gmail.com::" providerId="AD" clId="Web-{E59FAAFB-3B32-46F7-4B33-51DE62470D0A}" dt="2024-01-05T14:42:53.437" v="280"/>
        <pc:sldMkLst>
          <pc:docMk/>
          <pc:sldMk cId="2932260035" sldId="284"/>
        </pc:sldMkLst>
        <pc:spChg chg="mod">
          <ac:chgData name="jackie1mace@gmail.com" userId="S::urn:spo:guest#jackie1mace@gmail.com::" providerId="AD" clId="Web-{E59FAAFB-3B32-46F7-4B33-51DE62470D0A}" dt="2024-01-05T14:41:47.856" v="270" actId="20577"/>
          <ac:spMkLst>
            <pc:docMk/>
            <pc:sldMk cId="2932260035" sldId="284"/>
            <ac:spMk id="3" creationId="{4458EDE6-7746-91DD-E45D-511D735D3592}"/>
          </ac:spMkLst>
        </pc:spChg>
        <pc:picChg chg="add mod">
          <ac:chgData name="jackie1mace@gmail.com" userId="S::urn:spo:guest#jackie1mace@gmail.com::" providerId="AD" clId="Web-{E59FAAFB-3B32-46F7-4B33-51DE62470D0A}" dt="2024-01-05T14:41:40.747" v="269" actId="14100"/>
          <ac:picMkLst>
            <pc:docMk/>
            <pc:sldMk cId="2932260035" sldId="284"/>
            <ac:picMk id="5" creationId="{F75C1287-7772-31CA-AC23-72E17E6676C1}"/>
          </ac:picMkLst>
        </pc:picChg>
        <pc:picChg chg="add mod">
          <ac:chgData name="jackie1mace@gmail.com" userId="S::urn:spo:guest#jackie1mace@gmail.com::" providerId="AD" clId="Web-{E59FAAFB-3B32-46F7-4B33-51DE62470D0A}" dt="2024-01-05T14:41:53.997" v="271" actId="14100"/>
          <ac:picMkLst>
            <pc:docMk/>
            <pc:sldMk cId="2932260035" sldId="284"/>
            <ac:picMk id="7" creationId="{7CDC1700-75A9-B4A1-B4FA-929C09779491}"/>
          </ac:picMkLst>
        </pc:picChg>
      </pc:sldChg>
      <pc:sldChg chg="ord">
        <pc:chgData name="jackie1mace@gmail.com" userId="S::urn:spo:guest#jackie1mace@gmail.com::" providerId="AD" clId="Web-{E59FAAFB-3B32-46F7-4B33-51DE62470D0A}" dt="2024-01-05T13:59:40.768" v="56"/>
        <pc:sldMkLst>
          <pc:docMk/>
          <pc:sldMk cId="691998930" sldId="285"/>
        </pc:sldMkLst>
      </pc:sldChg>
      <pc:sldChg chg="modSp ord addAnim delAnim modAnim">
        <pc:chgData name="jackie1mace@gmail.com" userId="S::urn:spo:guest#jackie1mace@gmail.com::" providerId="AD" clId="Web-{E59FAAFB-3B32-46F7-4B33-51DE62470D0A}" dt="2024-01-05T14:51:42.161" v="313"/>
        <pc:sldMkLst>
          <pc:docMk/>
          <pc:sldMk cId="3117361634" sldId="286"/>
        </pc:sldMkLst>
        <pc:spChg chg="mod">
          <ac:chgData name="jackie1mace@gmail.com" userId="S::urn:spo:guest#jackie1mace@gmail.com::" providerId="AD" clId="Web-{E59FAAFB-3B32-46F7-4B33-51DE62470D0A}" dt="2024-01-05T14:17:40.269" v="130" actId="20577"/>
          <ac:spMkLst>
            <pc:docMk/>
            <pc:sldMk cId="3117361634" sldId="286"/>
            <ac:spMk id="3" creationId="{44121A13-C4A6-5952-58B6-601B6F0EA206}"/>
          </ac:spMkLst>
        </pc:spChg>
      </pc:sldChg>
      <pc:sldChg chg="modSp ord addAnim delAnim modAnim">
        <pc:chgData name="jackie1mace@gmail.com" userId="S::urn:spo:guest#jackie1mace@gmail.com::" providerId="AD" clId="Web-{E59FAAFB-3B32-46F7-4B33-51DE62470D0A}" dt="2024-01-05T14:51:22.144" v="310"/>
        <pc:sldMkLst>
          <pc:docMk/>
          <pc:sldMk cId="1920917982" sldId="287"/>
        </pc:sldMkLst>
        <pc:spChg chg="mod">
          <ac:chgData name="jackie1mace@gmail.com" userId="S::urn:spo:guest#jackie1mace@gmail.com::" providerId="AD" clId="Web-{E59FAAFB-3B32-46F7-4B33-51DE62470D0A}" dt="2024-01-05T14:19:01.554" v="149" actId="20577"/>
          <ac:spMkLst>
            <pc:docMk/>
            <pc:sldMk cId="1920917982" sldId="287"/>
            <ac:spMk id="3" creationId="{D74AC7D6-79E9-3C48-AF9E-DB1021D7FD81}"/>
          </ac:spMkLst>
        </pc:spChg>
      </pc:sldChg>
      <pc:sldChg chg="del ord">
        <pc:chgData name="jackie1mace@gmail.com" userId="S::urn:spo:guest#jackie1mace@gmail.com::" providerId="AD" clId="Web-{E59FAAFB-3B32-46F7-4B33-51DE62470D0A}" dt="2024-01-05T14:02:41.212" v="103"/>
        <pc:sldMkLst>
          <pc:docMk/>
          <pc:sldMk cId="1418517194" sldId="288"/>
        </pc:sldMkLst>
      </pc:sldChg>
      <pc:sldChg chg="addAnim delAnim modAnim">
        <pc:chgData name="jackie1mace@gmail.com" userId="S::urn:spo:guest#jackie1mace@gmail.com::" providerId="AD" clId="Web-{E59FAAFB-3B32-46F7-4B33-51DE62470D0A}" dt="2024-01-05T14:56:22.203" v="331"/>
        <pc:sldMkLst>
          <pc:docMk/>
          <pc:sldMk cId="2760270702" sldId="289"/>
        </pc:sldMkLst>
      </pc:sldChg>
      <pc:sldChg chg="modSp add replId">
        <pc:chgData name="jackie1mace@gmail.com" userId="S::urn:spo:guest#jackie1mace@gmail.com::" providerId="AD" clId="Web-{E59FAAFB-3B32-46F7-4B33-51DE62470D0A}" dt="2024-01-05T13:33:38.602" v="23" actId="20577"/>
        <pc:sldMkLst>
          <pc:docMk/>
          <pc:sldMk cId="1550188349" sldId="291"/>
        </pc:sldMkLst>
        <pc:spChg chg="mod">
          <ac:chgData name="jackie1mace@gmail.com" userId="S::urn:spo:guest#jackie1mace@gmail.com::" providerId="AD" clId="Web-{E59FAAFB-3B32-46F7-4B33-51DE62470D0A}" dt="2024-01-05T13:33:38.602" v="23" actId="20577"/>
          <ac:spMkLst>
            <pc:docMk/>
            <pc:sldMk cId="1550188349" sldId="291"/>
            <ac:spMk id="3" creationId="{898CB318-82A3-D4EB-CB2F-8A98CF541D20}"/>
          </ac:spMkLst>
        </pc:spChg>
      </pc:sldChg>
      <pc:sldChg chg="modSp add replId">
        <pc:chgData name="jackie1mace@gmail.com" userId="S::urn:spo:guest#jackie1mace@gmail.com::" providerId="AD" clId="Web-{E59FAAFB-3B32-46F7-4B33-51DE62470D0A}" dt="2024-01-05T14:30:34.550" v="207" actId="20577"/>
        <pc:sldMkLst>
          <pc:docMk/>
          <pc:sldMk cId="2946530759" sldId="292"/>
        </pc:sldMkLst>
        <pc:spChg chg="mod">
          <ac:chgData name="jackie1mace@gmail.com" userId="S::urn:spo:guest#jackie1mace@gmail.com::" providerId="AD" clId="Web-{E59FAAFB-3B32-46F7-4B33-51DE62470D0A}" dt="2024-01-05T14:30:34.550" v="207" actId="20577"/>
          <ac:spMkLst>
            <pc:docMk/>
            <pc:sldMk cId="2946530759" sldId="292"/>
            <ac:spMk id="3" creationId="{EE61B85C-ABFD-35B5-B084-269453681355}"/>
          </ac:spMkLst>
        </pc:spChg>
      </pc:sldChg>
    </pc:docChg>
  </pc:docChgLst>
  <pc:docChgLst>
    <pc:chgData name="Bill Wilkinson" userId="S::ww9066_gmail.com#ext#@hachette.onmicrosoft.com::13605103-a997-44d1-90d6-4dc1bcc651d7" providerId="AD" clId="Web-{2C9BEFA7-669F-F660-9665-85F85408C205}"/>
    <pc:docChg chg="mod modSld">
      <pc:chgData name="Bill Wilkinson" userId="S::ww9066_gmail.com#ext#@hachette.onmicrosoft.com::13605103-a997-44d1-90d6-4dc1bcc651d7" providerId="AD" clId="Web-{2C9BEFA7-669F-F660-9665-85F85408C205}" dt="2023-12-28T14:05:37.669" v="3"/>
      <pc:docMkLst>
        <pc:docMk/>
      </pc:docMkLst>
      <pc:sldChg chg="modSp addCm">
        <pc:chgData name="Bill Wilkinson" userId="S::ww9066_gmail.com#ext#@hachette.onmicrosoft.com::13605103-a997-44d1-90d6-4dc1bcc651d7" providerId="AD" clId="Web-{2C9BEFA7-669F-F660-9665-85F85408C205}" dt="2023-12-28T14:03:20.994" v="2"/>
        <pc:sldMkLst>
          <pc:docMk/>
          <pc:sldMk cId="1885568269" sldId="258"/>
        </pc:sldMkLst>
        <pc:spChg chg="mod">
          <ac:chgData name="Bill Wilkinson" userId="S::ww9066_gmail.com#ext#@hachette.onmicrosoft.com::13605103-a997-44d1-90d6-4dc1bcc651d7" providerId="AD" clId="Web-{2C9BEFA7-669F-F660-9665-85F85408C205}" dt="2023-12-28T14:03:02.712" v="0" actId="20577"/>
          <ac:spMkLst>
            <pc:docMk/>
            <pc:sldMk cId="1885568269" sldId="258"/>
            <ac:spMk id="3" creationId="{5CC043C9-581D-B148-B887-A1992BFA5723}"/>
          </ac:spMkLst>
        </pc:spChg>
        <pc:extLst>
          <p:ext xmlns:p="http://schemas.openxmlformats.org/presentationml/2006/main" uri="{D6D511B9-2390-475A-947B-AFAB55BFBCF1}">
            <pc226:cmChg xmlns:pc226="http://schemas.microsoft.com/office/powerpoint/2022/06/main/command" chg="add">
              <pc226:chgData name="Bill Wilkinson" userId="S::ww9066_gmail.com#ext#@hachette.onmicrosoft.com::13605103-a997-44d1-90d6-4dc1bcc651d7" providerId="AD" clId="Web-{2C9BEFA7-669F-F660-9665-85F85408C205}" dt="2023-12-28T14:03:20.994" v="2"/>
              <pc2:cmMkLst xmlns:pc2="http://schemas.microsoft.com/office/powerpoint/2019/9/main/command">
                <pc:docMk/>
                <pc:sldMk cId="1885568269" sldId="258"/>
                <pc2:cmMk id="{3C6CF09D-5F89-45A2-8BAB-416836500BF9}"/>
              </pc2:cmMkLst>
            </pc226:cmChg>
          </p:ext>
        </pc:extLst>
      </pc:sldChg>
      <pc:sldChg chg="addCm">
        <pc:chgData name="Bill Wilkinson" userId="S::ww9066_gmail.com#ext#@hachette.onmicrosoft.com::13605103-a997-44d1-90d6-4dc1bcc651d7" providerId="AD" clId="Web-{2C9BEFA7-669F-F660-9665-85F85408C205}" dt="2023-12-28T14:05:37.669" v="3"/>
        <pc:sldMkLst>
          <pc:docMk/>
          <pc:sldMk cId="3775047924" sldId="279"/>
        </pc:sldMkLst>
        <pc:extLst>
          <p:ext xmlns:p="http://schemas.openxmlformats.org/presentationml/2006/main" uri="{D6D511B9-2390-475A-947B-AFAB55BFBCF1}">
            <pc226:cmChg xmlns:pc226="http://schemas.microsoft.com/office/powerpoint/2022/06/main/command" chg="add">
              <pc226:chgData name="Bill Wilkinson" userId="S::ww9066_gmail.com#ext#@hachette.onmicrosoft.com::13605103-a997-44d1-90d6-4dc1bcc651d7" providerId="AD" clId="Web-{2C9BEFA7-669F-F660-9665-85F85408C205}" dt="2023-12-28T14:05:37.669" v="3"/>
              <pc2:cmMkLst xmlns:pc2="http://schemas.microsoft.com/office/powerpoint/2019/9/main/command">
                <pc:docMk/>
                <pc:sldMk cId="3775047924" sldId="279"/>
                <pc2:cmMk id="{3A3F359D-CFF0-4956-92DB-F15616DA0793}"/>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0A7FC5-EEEC-EE49-8E60-8C31668D9924}" type="datetimeFigureOut">
              <a:rPr lang="en-US" smtClean="0"/>
              <a:t>1/18/2024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A534DA-4E12-3A47-A3AC-7CEE5BF2C040}" type="slidenum">
              <a:rPr lang="en-US" smtClean="0"/>
              <a:t>‹#›</a:t>
            </a:fld>
            <a:endParaRPr lang="en-US"/>
          </a:p>
        </p:txBody>
      </p:sp>
    </p:spTree>
    <p:extLst>
      <p:ext uri="{BB962C8B-B14F-4D97-AF65-F5344CB8AC3E}">
        <p14:creationId xmlns:p14="http://schemas.microsoft.com/office/powerpoint/2010/main" val="426013782"/>
      </p:ext>
    </p:extLst>
  </p:cSld>
  <p:clrMap bg1="lt1" tx1="dk1" bg2="lt2" tx2="dk2" accent1="accent1" accent2="accent2" accent3="accent3" accent4="accent4" accent5="accent5" accent6="accent6" hlink="hlink" folHlink="folHlink"/>
  <p:notesStyle>
    <a:lvl1pPr marL="0" algn="l" defTabSz="713232" rtl="0" eaLnBrk="1" latinLnBrk="0" hangingPunct="1">
      <a:defRPr sz="936" kern="1200">
        <a:solidFill>
          <a:schemeClr val="tx1"/>
        </a:solidFill>
        <a:latin typeface="+mn-lt"/>
        <a:ea typeface="+mn-ea"/>
        <a:cs typeface="+mn-cs"/>
      </a:defRPr>
    </a:lvl1pPr>
    <a:lvl2pPr marL="356616" algn="l" defTabSz="713232" rtl="0" eaLnBrk="1" latinLnBrk="0" hangingPunct="1">
      <a:defRPr sz="936" kern="1200">
        <a:solidFill>
          <a:schemeClr val="tx1"/>
        </a:solidFill>
        <a:latin typeface="+mn-lt"/>
        <a:ea typeface="+mn-ea"/>
        <a:cs typeface="+mn-cs"/>
      </a:defRPr>
    </a:lvl2pPr>
    <a:lvl3pPr marL="713232" algn="l" defTabSz="713232" rtl="0" eaLnBrk="1" latinLnBrk="0" hangingPunct="1">
      <a:defRPr sz="936" kern="1200">
        <a:solidFill>
          <a:schemeClr val="tx1"/>
        </a:solidFill>
        <a:latin typeface="+mn-lt"/>
        <a:ea typeface="+mn-ea"/>
        <a:cs typeface="+mn-cs"/>
      </a:defRPr>
    </a:lvl3pPr>
    <a:lvl4pPr marL="1069848" algn="l" defTabSz="713232" rtl="0" eaLnBrk="1" latinLnBrk="0" hangingPunct="1">
      <a:defRPr sz="936" kern="1200">
        <a:solidFill>
          <a:schemeClr val="tx1"/>
        </a:solidFill>
        <a:latin typeface="+mn-lt"/>
        <a:ea typeface="+mn-ea"/>
        <a:cs typeface="+mn-cs"/>
      </a:defRPr>
    </a:lvl4pPr>
    <a:lvl5pPr marL="1426464" algn="l" defTabSz="713232" rtl="0" eaLnBrk="1" latinLnBrk="0" hangingPunct="1">
      <a:defRPr sz="936" kern="1200">
        <a:solidFill>
          <a:schemeClr val="tx1"/>
        </a:solidFill>
        <a:latin typeface="+mn-lt"/>
        <a:ea typeface="+mn-ea"/>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en-GB" sz="1000" dirty="0">
                <a:latin typeface="Arial" panose="020B0604020202020204" pitchFamily="34" charset="0"/>
                <a:cs typeface="Arial" panose="020B0604020202020204" pitchFamily="34" charset="0"/>
              </a:rPr>
              <a:t>Notes on common mistakes and misconceptions can be found in Teacher Handbook 1.</a:t>
            </a:r>
          </a:p>
          <a:p>
            <a:endParaRPr lang="en-GB" dirty="0"/>
          </a:p>
        </p:txBody>
      </p:sp>
      <p:sp>
        <p:nvSpPr>
          <p:cNvPr id="4" name="Slide Number Placeholder 3"/>
          <p:cNvSpPr>
            <a:spLocks noGrp="1"/>
          </p:cNvSpPr>
          <p:nvPr>
            <p:ph type="sldNum" sz="quarter" idx="5"/>
          </p:nvPr>
        </p:nvSpPr>
        <p:spPr/>
        <p:txBody>
          <a:bodyPr/>
          <a:lstStyle/>
          <a:p>
            <a:fld id="{EEA534DA-4E12-3A47-A3AC-7CEE5BF2C040}" type="slidenum">
              <a:rPr lang="en-US" smtClean="0"/>
              <a:t>6</a:t>
            </a:fld>
            <a:endParaRPr lang="en-US"/>
          </a:p>
        </p:txBody>
      </p:sp>
    </p:spTree>
    <p:extLst>
      <p:ext uri="{BB962C8B-B14F-4D97-AF65-F5344CB8AC3E}">
        <p14:creationId xmlns:p14="http://schemas.microsoft.com/office/powerpoint/2010/main" val="3774021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en-GB" sz="1000" dirty="0">
                <a:latin typeface="Arial" panose="020B0604020202020204" pitchFamily="34" charset="0"/>
                <a:cs typeface="Arial" panose="020B0604020202020204" pitchFamily="34" charset="0"/>
              </a:rPr>
              <a:t>Answers and notes on common mistakes and misconceptions can be found in Teacher Handbook 1.</a:t>
            </a:r>
            <a:endParaRPr lang="en-GB" dirty="0"/>
          </a:p>
          <a:p>
            <a:endParaRPr lang="en-GB" dirty="0"/>
          </a:p>
        </p:txBody>
      </p:sp>
      <p:sp>
        <p:nvSpPr>
          <p:cNvPr id="4" name="Slide Number Placeholder 3"/>
          <p:cNvSpPr>
            <a:spLocks noGrp="1"/>
          </p:cNvSpPr>
          <p:nvPr>
            <p:ph type="sldNum" sz="quarter" idx="5"/>
          </p:nvPr>
        </p:nvSpPr>
        <p:spPr/>
        <p:txBody>
          <a:bodyPr/>
          <a:lstStyle/>
          <a:p>
            <a:fld id="{EEA534DA-4E12-3A47-A3AC-7CEE5BF2C040}" type="slidenum">
              <a:rPr lang="en-US" smtClean="0"/>
              <a:t>7</a:t>
            </a:fld>
            <a:endParaRPr lang="en-US"/>
          </a:p>
        </p:txBody>
      </p:sp>
    </p:spTree>
    <p:extLst>
      <p:ext uri="{BB962C8B-B14F-4D97-AF65-F5344CB8AC3E}">
        <p14:creationId xmlns:p14="http://schemas.microsoft.com/office/powerpoint/2010/main" val="4145670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en-GB" sz="1000" dirty="0">
                <a:latin typeface="Arial" panose="020B0604020202020204" pitchFamily="34" charset="0"/>
                <a:cs typeface="Arial" panose="020B0604020202020204" pitchFamily="34" charset="0"/>
              </a:rPr>
              <a:t>Detailed instructions can be found in Teacher Handbook 1.</a:t>
            </a:r>
          </a:p>
          <a:p>
            <a:endParaRPr lang="en-GB" dirty="0"/>
          </a:p>
        </p:txBody>
      </p:sp>
      <p:sp>
        <p:nvSpPr>
          <p:cNvPr id="4" name="Slide Number Placeholder 3"/>
          <p:cNvSpPr>
            <a:spLocks noGrp="1"/>
          </p:cNvSpPr>
          <p:nvPr>
            <p:ph type="sldNum" sz="quarter" idx="5"/>
          </p:nvPr>
        </p:nvSpPr>
        <p:spPr/>
        <p:txBody>
          <a:bodyPr/>
          <a:lstStyle/>
          <a:p>
            <a:fld id="{EEA534DA-4E12-3A47-A3AC-7CEE5BF2C040}" type="slidenum">
              <a:rPr lang="en-US" smtClean="0"/>
              <a:t>8</a:t>
            </a:fld>
            <a:endParaRPr lang="en-US"/>
          </a:p>
        </p:txBody>
      </p:sp>
    </p:spTree>
    <p:extLst>
      <p:ext uri="{BB962C8B-B14F-4D97-AF65-F5344CB8AC3E}">
        <p14:creationId xmlns:p14="http://schemas.microsoft.com/office/powerpoint/2010/main" val="1892097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en-GB" sz="1000" dirty="0">
                <a:latin typeface="Arial" panose="020B0604020202020204" pitchFamily="34" charset="0"/>
                <a:cs typeface="Arial" panose="020B0604020202020204" pitchFamily="34" charset="0"/>
              </a:rPr>
              <a:t>Suggested questions can be found in Teacher Handbook 1.</a:t>
            </a:r>
          </a:p>
          <a:p>
            <a:endParaRPr lang="en-GB" dirty="0"/>
          </a:p>
        </p:txBody>
      </p:sp>
      <p:sp>
        <p:nvSpPr>
          <p:cNvPr id="4" name="Slide Number Placeholder 3"/>
          <p:cNvSpPr>
            <a:spLocks noGrp="1"/>
          </p:cNvSpPr>
          <p:nvPr>
            <p:ph type="sldNum" sz="quarter" idx="5"/>
          </p:nvPr>
        </p:nvSpPr>
        <p:spPr/>
        <p:txBody>
          <a:bodyPr/>
          <a:lstStyle/>
          <a:p>
            <a:fld id="{EEA534DA-4E12-3A47-A3AC-7CEE5BF2C040}" type="slidenum">
              <a:rPr lang="en-US" smtClean="0"/>
              <a:t>9</a:t>
            </a:fld>
            <a:endParaRPr lang="en-US"/>
          </a:p>
        </p:txBody>
      </p:sp>
    </p:spTree>
    <p:extLst>
      <p:ext uri="{BB962C8B-B14F-4D97-AF65-F5344CB8AC3E}">
        <p14:creationId xmlns:p14="http://schemas.microsoft.com/office/powerpoint/2010/main" val="1975820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en-GB" sz="1000" dirty="0">
                <a:latin typeface="Arial" panose="020B0604020202020204" pitchFamily="34" charset="0"/>
                <a:cs typeface="Arial" panose="020B0604020202020204" pitchFamily="34" charset="0"/>
              </a:rPr>
              <a:t>Notes on common mistakes and misconceptions can be found in Teacher Handbook 1.</a:t>
            </a:r>
          </a:p>
          <a:p>
            <a:endParaRPr lang="en-GB" dirty="0"/>
          </a:p>
        </p:txBody>
      </p:sp>
      <p:sp>
        <p:nvSpPr>
          <p:cNvPr id="4" name="Slide Number Placeholder 3"/>
          <p:cNvSpPr>
            <a:spLocks noGrp="1"/>
          </p:cNvSpPr>
          <p:nvPr>
            <p:ph type="sldNum" sz="quarter" idx="5"/>
          </p:nvPr>
        </p:nvSpPr>
        <p:spPr/>
        <p:txBody>
          <a:bodyPr/>
          <a:lstStyle/>
          <a:p>
            <a:fld id="{EEA534DA-4E12-3A47-A3AC-7CEE5BF2C040}" type="slidenum">
              <a:rPr lang="en-US" smtClean="0"/>
              <a:t>11</a:t>
            </a:fld>
            <a:endParaRPr lang="en-US"/>
          </a:p>
        </p:txBody>
      </p:sp>
    </p:spTree>
    <p:extLst>
      <p:ext uri="{BB962C8B-B14F-4D97-AF65-F5344CB8AC3E}">
        <p14:creationId xmlns:p14="http://schemas.microsoft.com/office/powerpoint/2010/main" val="1173560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en-GB" sz="1000" dirty="0">
                <a:latin typeface="Arial" panose="020B0604020202020204" pitchFamily="34" charset="0"/>
                <a:cs typeface="Arial" panose="020B0604020202020204" pitchFamily="34" charset="0"/>
              </a:rPr>
              <a:t>Notes on common mistakes and misconceptions can be found in Teacher Handbook 1.</a:t>
            </a:r>
          </a:p>
          <a:p>
            <a:endParaRPr lang="en-GB" dirty="0"/>
          </a:p>
        </p:txBody>
      </p:sp>
      <p:sp>
        <p:nvSpPr>
          <p:cNvPr id="4" name="Slide Number Placeholder 3"/>
          <p:cNvSpPr>
            <a:spLocks noGrp="1"/>
          </p:cNvSpPr>
          <p:nvPr>
            <p:ph type="sldNum" sz="quarter" idx="5"/>
          </p:nvPr>
        </p:nvSpPr>
        <p:spPr/>
        <p:txBody>
          <a:bodyPr/>
          <a:lstStyle/>
          <a:p>
            <a:fld id="{EEA534DA-4E12-3A47-A3AC-7CEE5BF2C040}" type="slidenum">
              <a:rPr lang="en-US" smtClean="0"/>
              <a:t>20</a:t>
            </a:fld>
            <a:endParaRPr lang="en-US"/>
          </a:p>
        </p:txBody>
      </p:sp>
    </p:spTree>
    <p:extLst>
      <p:ext uri="{BB962C8B-B14F-4D97-AF65-F5344CB8AC3E}">
        <p14:creationId xmlns:p14="http://schemas.microsoft.com/office/powerpoint/2010/main" val="1527354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74191D"/>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0000" y="720000"/>
            <a:ext cx="8424000" cy="2520000"/>
          </a:xfrm>
          <a:prstGeom prst="rect">
            <a:avLst/>
          </a:prstGeom>
          <a:ln w="28575">
            <a:noFill/>
          </a:ln>
        </p:spPr>
        <p:txBody>
          <a:bodyPr lIns="0" tIns="0" rIns="0" bIns="0" anchor="ctr" anchorCtr="0"/>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0" y="3780000"/>
            <a:ext cx="9144000" cy="1260000"/>
          </a:xfrm>
          <a:solidFill>
            <a:srgbClr val="D91D4B"/>
          </a:solidFill>
        </p:spPr>
        <p:txBody>
          <a:bodyPr lIns="1620000" rIns="360000" anchor="ctr" anchorCtr="0"/>
          <a:lstStyle>
            <a:lvl1pPr marL="0" indent="0" algn="l">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8">
            <a:extLst>
              <a:ext uri="{FF2B5EF4-FFF2-40B4-BE49-F238E27FC236}">
                <a16:creationId xmlns:a16="http://schemas.microsoft.com/office/drawing/2014/main" id="{63EE367B-4CF3-9344-BAEF-1F0D421D6215}"/>
              </a:ext>
            </a:extLst>
          </p:cNvPr>
          <p:cNvSpPr>
            <a:spLocks noGrp="1"/>
          </p:cNvSpPr>
          <p:nvPr>
            <p:ph type="ftr" sz="quarter" idx="3"/>
          </p:nvPr>
        </p:nvSpPr>
        <p:spPr>
          <a:xfrm>
            <a:off x="360000" y="6300002"/>
            <a:ext cx="3780000" cy="365125"/>
          </a:xfrm>
          <a:prstGeom prst="rect">
            <a:avLst/>
          </a:prstGeom>
        </p:spPr>
        <p:txBody>
          <a:bodyPr vert="horz" lIns="0" tIns="0" rIns="0" bIns="0" rtlCol="0" anchor="ctr"/>
          <a:lstStyle>
            <a:lvl1pPr algn="ctr">
              <a:defRPr sz="900">
                <a:solidFill>
                  <a:schemeClr val="tx1"/>
                </a:solidFill>
                <a:latin typeface="Arial" panose="020B0604020202020204" pitchFamily="34" charset="0"/>
                <a:ea typeface="Verdana" panose="020B0604030504040204" pitchFamily="34" charset="0"/>
                <a:cs typeface="Arial" panose="020B0604020202020204" pitchFamily="34" charset="0"/>
              </a:defRPr>
            </a:lvl1pPr>
          </a:lstStyle>
          <a:p>
            <a:pPr algn="l"/>
            <a:r>
              <a:rPr lang="en-US" dirty="0"/>
              <a:t>Core Science for Key Stage 3 Boost © Hodder &amp; Stoughton Limited 2024</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186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58CEA8E-D441-4E4D-867F-81D72E3304DE}"/>
              </a:ext>
            </a:extLst>
          </p:cNvPr>
          <p:cNvSpPr/>
          <p:nvPr userDrawn="1"/>
        </p:nvSpPr>
        <p:spPr>
          <a:xfrm>
            <a:off x="0" y="0"/>
            <a:ext cx="9144000" cy="1260000"/>
          </a:xfrm>
          <a:prstGeom prst="rect">
            <a:avLst/>
          </a:prstGeom>
          <a:solidFill>
            <a:srgbClr val="D91D4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0" rIns="360000" bIns="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400" b="1"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
        <p:nvSpPr>
          <p:cNvPr id="2" name="Title 1"/>
          <p:cNvSpPr>
            <a:spLocks noGrp="1"/>
          </p:cNvSpPr>
          <p:nvPr>
            <p:ph type="title"/>
          </p:nvPr>
        </p:nvSpPr>
        <p:spPr>
          <a:xfrm>
            <a:off x="360000" y="0"/>
            <a:ext cx="7198268" cy="1260000"/>
          </a:xfrm>
          <a:prstGeom prst="rect">
            <a:avLst/>
          </a:prstGeom>
        </p:spPr>
        <p:txBody>
          <a:bodyPr>
            <a:normAutofit/>
          </a:bodyPr>
          <a:lstStyle>
            <a:lvl1pPr>
              <a:defRPr sz="32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359998" y="1512000"/>
            <a:ext cx="8424000" cy="4500000"/>
          </a:xfrm>
        </p:spPr>
        <p:txBody>
          <a:bodyPr>
            <a:normAutofit/>
          </a:bodyPr>
          <a:lstStyle>
            <a:lvl1pPr>
              <a:defRPr sz="2400"/>
            </a:lvl1pPr>
            <a:lvl2pPr>
              <a:defRPr sz="24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8">
            <a:extLst>
              <a:ext uri="{FF2B5EF4-FFF2-40B4-BE49-F238E27FC236}">
                <a16:creationId xmlns:a16="http://schemas.microsoft.com/office/drawing/2014/main" id="{BD089B69-5EF1-584D-B1CA-9E6D85A610E3}"/>
              </a:ext>
            </a:extLst>
          </p:cNvPr>
          <p:cNvSpPr>
            <a:spLocks noGrp="1"/>
          </p:cNvSpPr>
          <p:nvPr>
            <p:ph type="ftr" sz="quarter" idx="3"/>
          </p:nvPr>
        </p:nvSpPr>
        <p:spPr>
          <a:xfrm>
            <a:off x="360000" y="6300002"/>
            <a:ext cx="3780000" cy="365125"/>
          </a:xfrm>
          <a:prstGeom prst="rect">
            <a:avLst/>
          </a:prstGeom>
        </p:spPr>
        <p:txBody>
          <a:bodyPr vert="horz" lIns="0" tIns="0" rIns="0" bIns="0" rtlCol="0" anchor="ctr"/>
          <a:lstStyle>
            <a:lvl1pPr algn="ctr">
              <a:defRPr sz="900">
                <a:solidFill>
                  <a:schemeClr val="tx1"/>
                </a:solidFill>
                <a:latin typeface="Arial" panose="020B0604020202020204" pitchFamily="34" charset="0"/>
                <a:ea typeface="Verdana" panose="020B0604030504040204" pitchFamily="34" charset="0"/>
                <a:cs typeface="Arial" panose="020B0604020202020204" pitchFamily="34" charset="0"/>
              </a:defRPr>
            </a:lvl1pPr>
          </a:lstStyle>
          <a:p>
            <a:pPr algn="l"/>
            <a:r>
              <a:rPr lang="en-US" dirty="0"/>
              <a:t>Core Science for Key Stage 3 Boost © Hodder &amp; Stoughton Limited 2024</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7932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0000" y="1512000"/>
            <a:ext cx="3960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24000" y="1512000"/>
            <a:ext cx="3960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EBA32700-827F-6140-9CEC-4B73B010C728}"/>
              </a:ext>
            </a:extLst>
          </p:cNvPr>
          <p:cNvSpPr>
            <a:spLocks noGrp="1"/>
          </p:cNvSpPr>
          <p:nvPr>
            <p:ph type="ftr" sz="quarter" idx="3"/>
          </p:nvPr>
        </p:nvSpPr>
        <p:spPr>
          <a:xfrm>
            <a:off x="360000" y="6300002"/>
            <a:ext cx="3780000" cy="365125"/>
          </a:xfrm>
          <a:prstGeom prst="rect">
            <a:avLst/>
          </a:prstGeom>
        </p:spPr>
        <p:txBody>
          <a:bodyPr vert="horz" lIns="0" tIns="0" rIns="0" bIns="0" rtlCol="0" anchor="ctr"/>
          <a:lstStyle>
            <a:lvl1pPr algn="ctr">
              <a:defRPr sz="900">
                <a:solidFill>
                  <a:schemeClr val="tx1"/>
                </a:solidFill>
                <a:latin typeface="Arial" panose="020B0604020202020204" pitchFamily="34" charset="0"/>
                <a:ea typeface="Verdana" panose="020B0604030504040204" pitchFamily="34" charset="0"/>
                <a:cs typeface="Arial" panose="020B0604020202020204" pitchFamily="34" charset="0"/>
              </a:defRPr>
            </a:lvl1pPr>
          </a:lstStyle>
          <a:p>
            <a:pPr algn="l"/>
            <a:r>
              <a:rPr lang="en-US" dirty="0"/>
              <a:t>Core Science for Key Stage 3 Boost © Hodder &amp; Stoughton Limited 2024</a:t>
            </a: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8AB228B-58BE-32E5-0A17-EE2947458E57}"/>
              </a:ext>
            </a:extLst>
          </p:cNvPr>
          <p:cNvSpPr/>
          <p:nvPr userDrawn="1"/>
        </p:nvSpPr>
        <p:spPr>
          <a:xfrm>
            <a:off x="0" y="0"/>
            <a:ext cx="9144000" cy="1260000"/>
          </a:xfrm>
          <a:prstGeom prst="rect">
            <a:avLst/>
          </a:prstGeom>
          <a:solidFill>
            <a:srgbClr val="D91D4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0" rIns="360000" bIns="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400" b="1"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
        <p:nvSpPr>
          <p:cNvPr id="6" name="Title 1">
            <a:extLst>
              <a:ext uri="{FF2B5EF4-FFF2-40B4-BE49-F238E27FC236}">
                <a16:creationId xmlns:a16="http://schemas.microsoft.com/office/drawing/2014/main" id="{EB6AC7CF-3CE2-A434-AB4A-D9CFCCD479E5}"/>
              </a:ext>
            </a:extLst>
          </p:cNvPr>
          <p:cNvSpPr>
            <a:spLocks noGrp="1"/>
          </p:cNvSpPr>
          <p:nvPr>
            <p:ph type="title"/>
          </p:nvPr>
        </p:nvSpPr>
        <p:spPr>
          <a:xfrm>
            <a:off x="360000" y="0"/>
            <a:ext cx="7198268" cy="1260000"/>
          </a:xfrm>
          <a:prstGeom prst="rect">
            <a:avLst/>
          </a:prstGeom>
        </p:spPr>
        <p:txBody>
          <a:bodyPr>
            <a:normAutofit/>
          </a:bodyPr>
          <a:lstStyle>
            <a:lvl1pPr>
              <a:defRPr sz="32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514124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Footer Placeholder 8">
            <a:extLst>
              <a:ext uri="{FF2B5EF4-FFF2-40B4-BE49-F238E27FC236}">
                <a16:creationId xmlns:a16="http://schemas.microsoft.com/office/drawing/2014/main" id="{51A6A514-0350-A049-9513-A10A5B994421}"/>
              </a:ext>
            </a:extLst>
          </p:cNvPr>
          <p:cNvSpPr>
            <a:spLocks noGrp="1"/>
          </p:cNvSpPr>
          <p:nvPr>
            <p:ph type="ftr" sz="quarter" idx="3"/>
          </p:nvPr>
        </p:nvSpPr>
        <p:spPr>
          <a:xfrm>
            <a:off x="360000" y="6300002"/>
            <a:ext cx="3780000" cy="365125"/>
          </a:xfrm>
          <a:prstGeom prst="rect">
            <a:avLst/>
          </a:prstGeom>
        </p:spPr>
        <p:txBody>
          <a:bodyPr vert="horz" lIns="0" tIns="0" rIns="0" bIns="0" rtlCol="0" anchor="ctr"/>
          <a:lstStyle>
            <a:lvl1pPr algn="ctr">
              <a:defRPr sz="900">
                <a:solidFill>
                  <a:schemeClr val="tx1"/>
                </a:solidFill>
                <a:latin typeface="Arial" panose="020B0604020202020204" pitchFamily="34" charset="0"/>
                <a:ea typeface="Verdana" panose="020B0604030504040204" pitchFamily="34" charset="0"/>
                <a:cs typeface="Arial" panose="020B0604020202020204" pitchFamily="34" charset="0"/>
              </a:defRPr>
            </a:lvl1pPr>
          </a:lstStyle>
          <a:p>
            <a:pPr algn="l"/>
            <a:r>
              <a:rPr lang="en-US" dirty="0"/>
              <a:t>Core Science for Key Stage 3 Boost © Hodder &amp; Stoughton Limited 2024</a:t>
            </a:r>
            <a:endParaRPr lang="en-US" dirty="0">
              <a:latin typeface="Arial" panose="020B0604020202020204" pitchFamily="34" charset="0"/>
              <a:cs typeface="Arial" panose="020B0604020202020204" pitchFamily="34" charset="0"/>
            </a:endParaRPr>
          </a:p>
        </p:txBody>
      </p:sp>
      <p:sp>
        <p:nvSpPr>
          <p:cNvPr id="10" name="Picture Placeholder 9">
            <a:extLst>
              <a:ext uri="{FF2B5EF4-FFF2-40B4-BE49-F238E27FC236}">
                <a16:creationId xmlns:a16="http://schemas.microsoft.com/office/drawing/2014/main" id="{44E2B349-76A1-8B40-AD4F-8CD2DECD160B}"/>
              </a:ext>
            </a:extLst>
          </p:cNvPr>
          <p:cNvSpPr>
            <a:spLocks noGrp="1"/>
          </p:cNvSpPr>
          <p:nvPr>
            <p:ph type="pic" sz="quarter" idx="10"/>
          </p:nvPr>
        </p:nvSpPr>
        <p:spPr>
          <a:xfrm>
            <a:off x="360362" y="1512000"/>
            <a:ext cx="8423637" cy="4500000"/>
          </a:xfrm>
        </p:spPr>
        <p:txBody>
          <a:bodyPr/>
          <a:lstStyle/>
          <a:p>
            <a:endParaRPr lang="en-US"/>
          </a:p>
        </p:txBody>
      </p:sp>
      <p:sp>
        <p:nvSpPr>
          <p:cNvPr id="3" name="Rectangle 2">
            <a:extLst>
              <a:ext uri="{FF2B5EF4-FFF2-40B4-BE49-F238E27FC236}">
                <a16:creationId xmlns:a16="http://schemas.microsoft.com/office/drawing/2014/main" id="{1C3EC995-F529-D29A-E032-93A400F2C2C4}"/>
              </a:ext>
            </a:extLst>
          </p:cNvPr>
          <p:cNvSpPr/>
          <p:nvPr userDrawn="1"/>
        </p:nvSpPr>
        <p:spPr>
          <a:xfrm>
            <a:off x="0" y="0"/>
            <a:ext cx="9144000" cy="1260000"/>
          </a:xfrm>
          <a:prstGeom prst="rect">
            <a:avLst/>
          </a:prstGeom>
          <a:solidFill>
            <a:srgbClr val="D91D4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0" rIns="360000" bIns="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400" b="1"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
        <p:nvSpPr>
          <p:cNvPr id="4" name="Title 1">
            <a:extLst>
              <a:ext uri="{FF2B5EF4-FFF2-40B4-BE49-F238E27FC236}">
                <a16:creationId xmlns:a16="http://schemas.microsoft.com/office/drawing/2014/main" id="{FF257902-B82E-50EE-B6BA-F8143747958E}"/>
              </a:ext>
            </a:extLst>
          </p:cNvPr>
          <p:cNvSpPr>
            <a:spLocks noGrp="1"/>
          </p:cNvSpPr>
          <p:nvPr>
            <p:ph type="title"/>
          </p:nvPr>
        </p:nvSpPr>
        <p:spPr>
          <a:xfrm>
            <a:off x="360000" y="0"/>
            <a:ext cx="7198268" cy="1260000"/>
          </a:xfrm>
          <a:prstGeom prst="rect">
            <a:avLst/>
          </a:prstGeom>
        </p:spPr>
        <p:txBody>
          <a:bodyPr>
            <a:normAutofit/>
          </a:bodyPr>
          <a:lstStyle>
            <a:lvl1pPr>
              <a:defRPr sz="32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7504414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9998" y="2160000"/>
            <a:ext cx="8424000" cy="39600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6">
            <a:extLst>
              <a:ext uri="{FF2B5EF4-FFF2-40B4-BE49-F238E27FC236}">
                <a16:creationId xmlns:a16="http://schemas.microsoft.com/office/drawing/2014/main" id="{5FE0213C-B1C5-B247-8002-3A869AE61478}"/>
              </a:ext>
            </a:extLst>
          </p:cNvPr>
          <p:cNvSpPr>
            <a:spLocks noGrp="1"/>
          </p:cNvSpPr>
          <p:nvPr>
            <p:ph type="title"/>
          </p:nvPr>
        </p:nvSpPr>
        <p:spPr>
          <a:xfrm>
            <a:off x="359998" y="720000"/>
            <a:ext cx="8424000" cy="1260000"/>
          </a:xfrm>
          <a:prstGeom prst="rect">
            <a:avLst/>
          </a:prstGeom>
        </p:spPr>
        <p:txBody>
          <a:bodyPr vert="horz" lIns="0" tIns="0" rIns="0" bIns="0" rtlCol="0" anchor="ctr">
            <a:normAutofit/>
          </a:bodyPr>
          <a:lstStyle/>
          <a:p>
            <a:r>
              <a:rPr lang="en-US" dirty="0"/>
              <a:t>Click to edit Master title style</a:t>
            </a:r>
          </a:p>
        </p:txBody>
      </p:sp>
      <p:sp>
        <p:nvSpPr>
          <p:cNvPr id="9" name="Footer Placeholder 8">
            <a:extLst>
              <a:ext uri="{FF2B5EF4-FFF2-40B4-BE49-F238E27FC236}">
                <a16:creationId xmlns:a16="http://schemas.microsoft.com/office/drawing/2014/main" id="{0128FEC4-ECA8-C348-A6DF-AAC6A663C5F7}"/>
              </a:ext>
            </a:extLst>
          </p:cNvPr>
          <p:cNvSpPr>
            <a:spLocks noGrp="1"/>
          </p:cNvSpPr>
          <p:nvPr>
            <p:ph type="ftr" sz="quarter" idx="3"/>
          </p:nvPr>
        </p:nvSpPr>
        <p:spPr>
          <a:xfrm>
            <a:off x="359998" y="6300002"/>
            <a:ext cx="3780000" cy="365125"/>
          </a:xfrm>
          <a:prstGeom prst="rect">
            <a:avLst/>
          </a:prstGeom>
        </p:spPr>
        <p:txBody>
          <a:bodyPr vert="horz" lIns="0" tIns="0" rIns="0" bIns="0" rtlCol="0" anchor="ctr"/>
          <a:lstStyle>
            <a:lvl1pPr algn="ctr">
              <a:defRPr sz="900">
                <a:solidFill>
                  <a:schemeClr val="tx1"/>
                </a:solidFill>
                <a:latin typeface="Arial" panose="020B0604020202020204" pitchFamily="34" charset="0"/>
                <a:ea typeface="Verdana" panose="020B0604030504040204" pitchFamily="34" charset="0"/>
                <a:cs typeface="Arial" panose="020B0604020202020204" pitchFamily="34" charset="0"/>
              </a:defRPr>
            </a:lvl1pPr>
          </a:lstStyle>
          <a:p>
            <a:pPr algn="l"/>
            <a:r>
              <a:rPr lang="en-US" dirty="0"/>
              <a:t>Core Science for Key Stage 3 Boost © Hodder &amp; Stoughton Limited 2024</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42865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8" r:id="rId4"/>
  </p:sldLayoutIdLst>
  <p:hf sldNum="0" hdr="0" dt="0"/>
  <p:txStyles>
    <p:title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110000"/>
        </a:lnSpc>
        <a:spcBef>
          <a:spcPts val="600"/>
        </a:spcBef>
        <a:buFont typeface="Arial" panose="020B0604020202020204" pitchFamily="34" charset="0"/>
        <a:buNone/>
        <a:defRPr sz="2600" kern="1200">
          <a:solidFill>
            <a:schemeClr val="tx1"/>
          </a:solidFill>
          <a:latin typeface="Arial" panose="020B0604020202020204" pitchFamily="34" charset="0"/>
          <a:ea typeface="+mn-ea"/>
          <a:cs typeface="Arial" panose="020B0604020202020204" pitchFamily="34" charset="0"/>
        </a:defRPr>
      </a:lvl1pPr>
      <a:lvl2pPr marL="269875" indent="-265113" algn="l" defTabSz="914400" rtl="0" eaLnBrk="1" latinLnBrk="0" hangingPunct="1">
        <a:lnSpc>
          <a:spcPct val="110000"/>
        </a:lnSpc>
        <a:spcBef>
          <a:spcPts val="0"/>
        </a:spcBef>
        <a:buClr>
          <a:srgbClr val="D91D4B"/>
        </a:buClr>
        <a:buSzPct val="100000"/>
        <a:buFont typeface="Arial" panose="020B0604020202020204" pitchFamily="34" charset="0"/>
        <a:buChar char="•"/>
        <a:tabLst/>
        <a:defRPr sz="2600" kern="1200">
          <a:solidFill>
            <a:schemeClr val="tx1"/>
          </a:solidFill>
          <a:latin typeface="Arial" panose="020B0604020202020204" pitchFamily="34" charset="0"/>
          <a:ea typeface="+mn-ea"/>
          <a:cs typeface="Arial" panose="020B0604020202020204" pitchFamily="34" charset="0"/>
        </a:defRPr>
      </a:lvl2pPr>
      <a:lvl3pPr marL="536575" indent="-266700" algn="l" defTabSz="914400" rtl="0" eaLnBrk="1" latinLnBrk="0" hangingPunct="1">
        <a:lnSpc>
          <a:spcPct val="110000"/>
        </a:lnSpc>
        <a:spcBef>
          <a:spcPts val="0"/>
        </a:spcBef>
        <a:buClr>
          <a:srgbClr val="D91D4B"/>
        </a:buClr>
        <a:buFont typeface="Arial" panose="020B0604020202020204" pitchFamily="34" charset="0"/>
        <a:buChar char="•"/>
        <a:tabLst/>
        <a:defRPr sz="2600" kern="1200">
          <a:solidFill>
            <a:schemeClr val="tx1"/>
          </a:solidFill>
          <a:latin typeface="Arial" panose="020B0604020202020204" pitchFamily="34" charset="0"/>
          <a:ea typeface="+mn-ea"/>
          <a:cs typeface="Arial" panose="020B0604020202020204" pitchFamily="34" charset="0"/>
        </a:defRPr>
      </a:lvl3pPr>
      <a:lvl4pPr marL="801688" indent="-265113" algn="l" defTabSz="914400" rtl="0" eaLnBrk="1" latinLnBrk="0" hangingPunct="1">
        <a:lnSpc>
          <a:spcPct val="110000"/>
        </a:lnSpc>
        <a:spcBef>
          <a:spcPts val="0"/>
        </a:spcBef>
        <a:buClr>
          <a:srgbClr val="D91D4B"/>
        </a:buClr>
        <a:buFont typeface="Arial" panose="020B0604020202020204" pitchFamily="34" charset="0"/>
        <a:buChar char="•"/>
        <a:tabLst/>
        <a:defRPr sz="2600" kern="1200">
          <a:solidFill>
            <a:schemeClr val="tx1"/>
          </a:solidFill>
          <a:latin typeface="Arial" panose="020B0604020202020204" pitchFamily="34" charset="0"/>
          <a:ea typeface="+mn-ea"/>
          <a:cs typeface="Arial" panose="020B0604020202020204" pitchFamily="34" charset="0"/>
        </a:defRPr>
      </a:lvl4pPr>
      <a:lvl5pPr marL="1066800" indent="-265113" algn="l" defTabSz="914400" rtl="0" eaLnBrk="1" latinLnBrk="0" hangingPunct="1">
        <a:lnSpc>
          <a:spcPct val="110000"/>
        </a:lnSpc>
        <a:spcBef>
          <a:spcPts val="0"/>
        </a:spcBef>
        <a:buClr>
          <a:srgbClr val="D91D4B"/>
        </a:buClr>
        <a:buFont typeface="Arial" panose="020B0604020202020204" pitchFamily="34" charset="0"/>
        <a:buChar char="•"/>
        <a:tabLst/>
        <a:defRPr sz="2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B0A5E-29D6-BCCD-3466-C2B857DF23EA}"/>
              </a:ext>
            </a:extLst>
          </p:cNvPr>
          <p:cNvSpPr>
            <a:spLocks noGrp="1"/>
          </p:cNvSpPr>
          <p:nvPr>
            <p:ph type="ctrTitle"/>
          </p:nvPr>
        </p:nvSpPr>
        <p:spPr/>
        <p:txBody>
          <a:bodyPr/>
          <a:lstStyle/>
          <a:p>
            <a:r>
              <a:rPr lang="en-US" dirty="0"/>
              <a:t>C1.4 Gas pressure</a:t>
            </a:r>
          </a:p>
        </p:txBody>
      </p:sp>
      <p:sp>
        <p:nvSpPr>
          <p:cNvPr id="3" name="Subtitle 2">
            <a:extLst>
              <a:ext uri="{FF2B5EF4-FFF2-40B4-BE49-F238E27FC236}">
                <a16:creationId xmlns:a16="http://schemas.microsoft.com/office/drawing/2014/main" id="{244555D1-9350-D811-8632-9BB15C3CC2CC}"/>
              </a:ext>
            </a:extLst>
          </p:cNvPr>
          <p:cNvSpPr>
            <a:spLocks noGrp="1"/>
          </p:cNvSpPr>
          <p:nvPr>
            <p:ph type="subTitle" idx="1"/>
          </p:nvPr>
        </p:nvSpPr>
        <p:spPr/>
        <p:txBody>
          <a:bodyPr/>
          <a:lstStyle/>
          <a:p>
            <a:r>
              <a:rPr lang="en-US" dirty="0"/>
              <a:t>The particle model</a:t>
            </a:r>
          </a:p>
        </p:txBody>
      </p:sp>
      <p:sp>
        <p:nvSpPr>
          <p:cNvPr id="4" name="Footer Placeholder 3">
            <a:extLst>
              <a:ext uri="{FF2B5EF4-FFF2-40B4-BE49-F238E27FC236}">
                <a16:creationId xmlns:a16="http://schemas.microsoft.com/office/drawing/2014/main" id="{8FE2661C-96CF-256B-118B-6DEA5532F061}"/>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7D38C80C-BAC7-CD2B-9BE2-5B114D467967}"/>
              </a:ext>
            </a:extLst>
          </p:cNvPr>
          <p:cNvSpPr/>
          <p:nvPr/>
        </p:nvSpPr>
        <p:spPr>
          <a:xfrm>
            <a:off x="360000" y="387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2385729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C8469-F71E-1677-9305-4E5006526626}"/>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F91C0BF5-D55B-B65D-367B-C90F81ACE4B8}"/>
              </a:ext>
            </a:extLst>
          </p:cNvPr>
          <p:cNvSpPr>
            <a:spLocks noGrp="1"/>
          </p:cNvSpPr>
          <p:nvPr>
            <p:ph idx="1"/>
          </p:nvPr>
        </p:nvSpPr>
        <p:spPr/>
        <p:txBody>
          <a:bodyPr vert="horz" lIns="0" tIns="0" rIns="0" bIns="0" rtlCol="0" anchor="t">
            <a:normAutofit/>
          </a:bodyPr>
          <a:lstStyle/>
          <a:p>
            <a:r>
              <a:rPr lang="en-US" sz="2800" b="1" dirty="0">
                <a:solidFill>
                  <a:srgbClr val="74191D"/>
                </a:solidFill>
              </a:rPr>
              <a:t>Independent practice</a:t>
            </a:r>
          </a:p>
          <a:p>
            <a:r>
              <a:rPr lang="en-GB" dirty="0">
                <a:latin typeface="Arial"/>
                <a:ea typeface="Calibri"/>
                <a:cs typeface="Calibri"/>
              </a:rPr>
              <a:t>Answer questions 35–44 from your Practice Book (page 44).</a:t>
            </a:r>
            <a:endParaRPr lang="en-GB" dirty="0">
              <a:latin typeface="Arial"/>
            </a:endParaRPr>
          </a:p>
        </p:txBody>
      </p:sp>
      <p:sp>
        <p:nvSpPr>
          <p:cNvPr id="4" name="Footer Placeholder 3">
            <a:extLst>
              <a:ext uri="{FF2B5EF4-FFF2-40B4-BE49-F238E27FC236}">
                <a16:creationId xmlns:a16="http://schemas.microsoft.com/office/drawing/2014/main" id="{D32DB5FB-4085-FEC8-6892-B75F71DD34C8}"/>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3C279A86-7991-D536-8500-6D58146BC887}"/>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115158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C8469-F71E-1677-9305-4E5006526626}"/>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F91C0BF5-D55B-B65D-367B-C90F81ACE4B8}"/>
              </a:ext>
            </a:extLst>
          </p:cNvPr>
          <p:cNvSpPr>
            <a:spLocks noGrp="1"/>
          </p:cNvSpPr>
          <p:nvPr>
            <p:ph idx="1"/>
          </p:nvPr>
        </p:nvSpPr>
        <p:spPr/>
        <p:txBody>
          <a:bodyPr vert="horz" lIns="0" tIns="0" rIns="0" bIns="0" rtlCol="0" anchor="t">
            <a:normAutofit lnSpcReduction="10000"/>
          </a:bodyPr>
          <a:lstStyle/>
          <a:p>
            <a:r>
              <a:rPr lang="en-US" sz="2800" b="1" dirty="0">
                <a:solidFill>
                  <a:srgbClr val="74191D"/>
                </a:solidFill>
                <a:latin typeface="Arial"/>
                <a:cs typeface="Arial"/>
              </a:rPr>
              <a:t>Independent practice answers</a:t>
            </a:r>
          </a:p>
          <a:p>
            <a:r>
              <a:rPr lang="en-GB" sz="2200" dirty="0">
                <a:solidFill>
                  <a:srgbClr val="D91D4B"/>
                </a:solidFill>
                <a:latin typeface="Arial"/>
                <a:cs typeface="Arial"/>
              </a:rPr>
              <a:t>35. </a:t>
            </a:r>
            <a:r>
              <a:rPr lang="en-GB" sz="2200" dirty="0">
                <a:latin typeface="Arial"/>
                <a:cs typeface="Arial"/>
              </a:rPr>
              <a:t>What causes gas pressure?</a:t>
            </a:r>
            <a:endParaRPr lang="en-US" sz="2200">
              <a:latin typeface="Calibri" panose="020F0502020204030204"/>
              <a:ea typeface="Calibri"/>
              <a:cs typeface="Calibri" panose="020F0502020204030204"/>
            </a:endParaRPr>
          </a:p>
          <a:p>
            <a:pPr marL="514350"/>
            <a:r>
              <a:rPr lang="en-GB" sz="2200" b="1" dirty="0">
                <a:latin typeface="Arial"/>
                <a:cs typeface="Arial"/>
              </a:rPr>
              <a:t>Particles colliding with their container  </a:t>
            </a:r>
            <a:endParaRPr lang="en-US" sz="2200" b="1">
              <a:cs typeface="Calibri"/>
            </a:endParaRPr>
          </a:p>
          <a:p>
            <a:pPr marL="514350" indent="-514350"/>
            <a:r>
              <a:rPr lang="en-GB" sz="2200" dirty="0">
                <a:solidFill>
                  <a:srgbClr val="D91D4B"/>
                </a:solidFill>
                <a:latin typeface="Arial"/>
                <a:cs typeface="Arial"/>
              </a:rPr>
              <a:t>36. </a:t>
            </a:r>
            <a:r>
              <a:rPr lang="en-GB" sz="2200" dirty="0">
                <a:latin typeface="Arial"/>
                <a:cs typeface="Arial"/>
              </a:rPr>
              <a:t>In terms of their properties, what is the difference between the three states of matter?</a:t>
            </a:r>
          </a:p>
          <a:p>
            <a:pPr marL="514350"/>
            <a:r>
              <a:rPr lang="en-GB" sz="2200" b="1" dirty="0">
                <a:latin typeface="Arial"/>
                <a:cs typeface="Arial"/>
              </a:rPr>
              <a:t>Solids cannot flow or be compressed. Liquids can flow but cannot be compressed. Gases can flow and be compressed. </a:t>
            </a:r>
            <a:endParaRPr lang="en-GB" sz="2200" b="1"/>
          </a:p>
          <a:p>
            <a:pPr marL="514350" indent="-514350"/>
            <a:r>
              <a:rPr lang="en-GB" sz="2200" dirty="0">
                <a:solidFill>
                  <a:srgbClr val="D91D4B"/>
                </a:solidFill>
                <a:latin typeface="Arial"/>
                <a:cs typeface="Calibri"/>
              </a:rPr>
              <a:t>37. </a:t>
            </a:r>
            <a:r>
              <a:rPr lang="en-GB" sz="2200" dirty="0">
                <a:latin typeface="Arial"/>
                <a:cs typeface="Calibri"/>
              </a:rPr>
              <a:t>Suggest what would happen if a person put an inflated balloon into a freezer.</a:t>
            </a:r>
          </a:p>
          <a:p>
            <a:pPr marL="514350"/>
            <a:r>
              <a:rPr lang="en-GB" sz="2200" b="1" dirty="0">
                <a:latin typeface="Arial"/>
                <a:cs typeface="Calibri"/>
              </a:rPr>
              <a:t>It would shrink.</a:t>
            </a:r>
            <a:r>
              <a:rPr lang="en-GB" sz="2200" b="1" dirty="0">
                <a:latin typeface="Arial"/>
                <a:cs typeface="Arial"/>
              </a:rPr>
              <a:t> </a:t>
            </a:r>
            <a:endParaRPr lang="en-GB" sz="2200" b="1" dirty="0"/>
          </a:p>
          <a:p>
            <a:endParaRPr lang="en-GB" sz="2600" dirty="0">
              <a:latin typeface="Arial"/>
              <a:cs typeface="Arial"/>
            </a:endParaRPr>
          </a:p>
          <a:p>
            <a:endParaRPr lang="en-GB" sz="2600" dirty="0"/>
          </a:p>
          <a:p>
            <a:endParaRPr lang="en-GB" sz="2600" b="1" dirty="0"/>
          </a:p>
          <a:p>
            <a:endParaRPr lang="en-GB" b="1" dirty="0"/>
          </a:p>
        </p:txBody>
      </p:sp>
      <p:sp>
        <p:nvSpPr>
          <p:cNvPr id="4" name="Footer Placeholder 3">
            <a:extLst>
              <a:ext uri="{FF2B5EF4-FFF2-40B4-BE49-F238E27FC236}">
                <a16:creationId xmlns:a16="http://schemas.microsoft.com/office/drawing/2014/main" id="{D32DB5FB-4085-FEC8-6892-B75F71DD34C8}"/>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3C279A86-7991-D536-8500-6D58146BC887}"/>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
        <p:nvSpPr>
          <p:cNvPr id="5" name="TextBox 4">
            <a:extLst>
              <a:ext uri="{FF2B5EF4-FFF2-40B4-BE49-F238E27FC236}">
                <a16:creationId xmlns:a16="http://schemas.microsoft.com/office/drawing/2014/main" id="{8BE46181-53FE-1516-7E41-BCD9274E6776}"/>
              </a:ext>
            </a:extLst>
          </p:cNvPr>
          <p:cNvSpPr txBox="1"/>
          <p:nvPr/>
        </p:nvSpPr>
        <p:spPr>
          <a:xfrm>
            <a:off x="5702710" y="1271440"/>
            <a:ext cx="3369288" cy="215444"/>
          </a:xfrm>
          <a:prstGeom prst="rect">
            <a:avLst/>
          </a:prstGeom>
          <a:noFill/>
        </p:spPr>
        <p:txBody>
          <a:bodyPr wrap="square" lIns="0" tIns="0" rIns="0" bIns="0">
            <a:spAutoFit/>
          </a:bodyPr>
          <a:lstStyle/>
          <a:p>
            <a:pPr algn="ctr"/>
            <a:r>
              <a:rPr lang="en-GB" sz="1400" dirty="0">
                <a:latin typeface="Arial" panose="020B0604020202020204" pitchFamily="34" charset="0"/>
                <a:cs typeface="Arial" panose="020B0604020202020204" pitchFamily="34" charset="0"/>
              </a:rPr>
              <a:t>Click to reveal each answer one at a time.</a:t>
            </a:r>
          </a:p>
        </p:txBody>
      </p:sp>
    </p:spTree>
    <p:extLst>
      <p:ext uri="{BB962C8B-B14F-4D97-AF65-F5344CB8AC3E}">
        <p14:creationId xmlns:p14="http://schemas.microsoft.com/office/powerpoint/2010/main" val="697054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4E6A51-D415-73E9-5E05-9770AD4CD5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CE8048-D99A-9EDE-5E34-160CD9E6CA3D}"/>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C749094D-F754-403B-E2DD-A56363D4D0D4}"/>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Independent practice answers</a:t>
            </a:r>
          </a:p>
          <a:p>
            <a:r>
              <a:rPr lang="en-GB" sz="2200" dirty="0">
                <a:solidFill>
                  <a:srgbClr val="D91D4B"/>
                </a:solidFill>
                <a:latin typeface="Arial"/>
                <a:cs typeface="Arial"/>
              </a:rPr>
              <a:t>38. </a:t>
            </a:r>
            <a:r>
              <a:rPr lang="en-GB" sz="2200" dirty="0">
                <a:latin typeface="Arial"/>
                <a:cs typeface="Arial"/>
              </a:rPr>
              <a:t>Give a reason for your answer to Question 37.</a:t>
            </a:r>
            <a:endParaRPr lang="en-US" sz="2200">
              <a:latin typeface="Calibri" panose="020F0502020204030204"/>
              <a:ea typeface="Calibri"/>
              <a:cs typeface="Calibri" panose="020F0502020204030204"/>
            </a:endParaRPr>
          </a:p>
          <a:p>
            <a:pPr marL="514350"/>
            <a:r>
              <a:rPr lang="en-GB" sz="2200" b="1" dirty="0">
                <a:latin typeface="Arial"/>
                <a:cs typeface="Arial"/>
              </a:rPr>
              <a:t>As the temperature of the gas decreases, the particles have less energy and so the gas pressure inside the balloon goes down.</a:t>
            </a:r>
            <a:endParaRPr lang="en-US" sz="2200" b="1" dirty="0">
              <a:latin typeface="Arial"/>
              <a:cs typeface="Arial"/>
            </a:endParaRPr>
          </a:p>
          <a:p>
            <a:r>
              <a:rPr lang="en-GB" sz="2200" dirty="0">
                <a:solidFill>
                  <a:srgbClr val="D91D4B"/>
                </a:solidFill>
                <a:latin typeface="Arial"/>
                <a:cs typeface="Arial"/>
              </a:rPr>
              <a:t>39.</a:t>
            </a:r>
            <a:r>
              <a:rPr lang="en-GB" sz="2200" dirty="0">
                <a:latin typeface="Arial"/>
                <a:cs typeface="Arial"/>
              </a:rPr>
              <a:t> Draw a particle diagram of:</a:t>
            </a:r>
            <a:endParaRPr lang="en-GB" dirty="0">
              <a:latin typeface="Arial"/>
              <a:cs typeface="Arial"/>
            </a:endParaRPr>
          </a:p>
          <a:p>
            <a:pPr marL="514350"/>
            <a:r>
              <a:rPr lang="en-GB" sz="2200" dirty="0">
                <a:solidFill>
                  <a:srgbClr val="D91D4B"/>
                </a:solidFill>
                <a:latin typeface="Arial"/>
                <a:cs typeface="Arial"/>
              </a:rPr>
              <a:t>a)</a:t>
            </a:r>
            <a:r>
              <a:rPr lang="en-GB" sz="2200" dirty="0">
                <a:latin typeface="Arial"/>
                <a:cs typeface="Arial"/>
              </a:rPr>
              <a:t> a solid </a:t>
            </a:r>
            <a:endParaRPr lang="en-GB">
              <a:latin typeface="Arial"/>
              <a:cs typeface="Arial"/>
            </a:endParaRPr>
          </a:p>
          <a:p>
            <a:pPr marL="514350" indent="-514350"/>
            <a:endParaRPr lang="en-GB" sz="2600" dirty="0"/>
          </a:p>
          <a:p>
            <a:endParaRPr lang="en-GB" sz="2600" dirty="0"/>
          </a:p>
          <a:p>
            <a:endParaRPr lang="en-GB" sz="2600" dirty="0"/>
          </a:p>
          <a:p>
            <a:endParaRPr lang="en-GB" sz="2600" b="1" dirty="0"/>
          </a:p>
          <a:p>
            <a:endParaRPr lang="en-GB" b="1" dirty="0"/>
          </a:p>
        </p:txBody>
      </p:sp>
      <p:sp>
        <p:nvSpPr>
          <p:cNvPr id="4" name="Footer Placeholder 3">
            <a:extLst>
              <a:ext uri="{FF2B5EF4-FFF2-40B4-BE49-F238E27FC236}">
                <a16:creationId xmlns:a16="http://schemas.microsoft.com/office/drawing/2014/main" id="{6A1AD684-BAF2-D5D7-98B4-38C2B4FD3919}"/>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C5979106-E9B8-53A4-7C7B-FF80930F01B4}"/>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pic>
        <p:nvPicPr>
          <p:cNvPr id="5" name="Picture 4">
            <a:extLst>
              <a:ext uri="{FF2B5EF4-FFF2-40B4-BE49-F238E27FC236}">
                <a16:creationId xmlns:a16="http://schemas.microsoft.com/office/drawing/2014/main" id="{2879FE80-3D81-7A64-AC8C-C332EEBA4664}"/>
              </a:ext>
            </a:extLst>
          </p:cNvPr>
          <p:cNvPicPr>
            <a:picLocks noChangeAspect="1"/>
          </p:cNvPicPr>
          <p:nvPr/>
        </p:nvPicPr>
        <p:blipFill>
          <a:blip r:embed="rId2"/>
          <a:srcRect/>
          <a:stretch/>
        </p:blipFill>
        <p:spPr>
          <a:xfrm>
            <a:off x="2474319" y="4195549"/>
            <a:ext cx="1942683" cy="1732614"/>
          </a:xfrm>
          <a:prstGeom prst="rect">
            <a:avLst/>
          </a:prstGeom>
        </p:spPr>
      </p:pic>
      <p:sp>
        <p:nvSpPr>
          <p:cNvPr id="7" name="TextBox 6">
            <a:extLst>
              <a:ext uri="{FF2B5EF4-FFF2-40B4-BE49-F238E27FC236}">
                <a16:creationId xmlns:a16="http://schemas.microsoft.com/office/drawing/2014/main" id="{6C0F8F7D-2208-1F20-757F-30410AAF7500}"/>
              </a:ext>
            </a:extLst>
          </p:cNvPr>
          <p:cNvSpPr txBox="1"/>
          <p:nvPr/>
        </p:nvSpPr>
        <p:spPr>
          <a:xfrm>
            <a:off x="5702710" y="1271440"/>
            <a:ext cx="3369288" cy="215444"/>
          </a:xfrm>
          <a:prstGeom prst="rect">
            <a:avLst/>
          </a:prstGeom>
          <a:noFill/>
        </p:spPr>
        <p:txBody>
          <a:bodyPr wrap="square" lIns="0" tIns="0" rIns="0" bIns="0">
            <a:spAutoFit/>
          </a:bodyPr>
          <a:lstStyle/>
          <a:p>
            <a:pPr algn="ctr"/>
            <a:r>
              <a:rPr lang="en-GB" sz="1400" dirty="0">
                <a:latin typeface="Arial" panose="020B0604020202020204" pitchFamily="34" charset="0"/>
                <a:cs typeface="Arial" panose="020B0604020202020204" pitchFamily="34" charset="0"/>
              </a:rPr>
              <a:t>Click to reveal each answer one at a time.</a:t>
            </a:r>
          </a:p>
        </p:txBody>
      </p:sp>
    </p:spTree>
    <p:extLst>
      <p:ext uri="{BB962C8B-B14F-4D97-AF65-F5344CB8AC3E}">
        <p14:creationId xmlns:p14="http://schemas.microsoft.com/office/powerpoint/2010/main" val="2423170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469CD9-99BF-DB37-D3B0-805C83EB02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DE624F-3C8D-5359-B1B0-2428CC184CF9}"/>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4458EDE6-7746-91DD-E45D-511D735D3592}"/>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Independent practice answers</a:t>
            </a:r>
          </a:p>
          <a:p>
            <a:r>
              <a:rPr lang="en-GB" sz="2200" dirty="0">
                <a:solidFill>
                  <a:srgbClr val="D91D4B"/>
                </a:solidFill>
                <a:latin typeface="Arial"/>
                <a:cs typeface="Arial"/>
              </a:rPr>
              <a:t>39.</a:t>
            </a:r>
            <a:r>
              <a:rPr lang="en-GB" sz="2200" dirty="0">
                <a:latin typeface="Arial"/>
                <a:cs typeface="Arial"/>
              </a:rPr>
              <a:t> Draw a particle diagram of:</a:t>
            </a:r>
            <a:endParaRPr lang="en-GB" dirty="0">
              <a:latin typeface="Arial"/>
              <a:cs typeface="Arial"/>
            </a:endParaRPr>
          </a:p>
          <a:p>
            <a:pPr marL="514350"/>
            <a:r>
              <a:rPr lang="en-GB" sz="2200" dirty="0">
                <a:solidFill>
                  <a:srgbClr val="D91D4B"/>
                </a:solidFill>
                <a:latin typeface="Arial"/>
                <a:cs typeface="Arial"/>
              </a:rPr>
              <a:t>b)</a:t>
            </a:r>
            <a:r>
              <a:rPr lang="en-GB" sz="2200" dirty="0">
                <a:latin typeface="Arial"/>
                <a:cs typeface="Arial"/>
              </a:rPr>
              <a:t> a liquid                     </a:t>
            </a:r>
          </a:p>
          <a:p>
            <a:pPr marL="514350" indent="-514350"/>
            <a:endParaRPr lang="en-GB" sz="2600" dirty="0"/>
          </a:p>
          <a:p>
            <a:endParaRPr lang="en-GB" sz="2600" dirty="0"/>
          </a:p>
          <a:p>
            <a:pPr indent="514350"/>
            <a:endParaRPr lang="en-GB" sz="2600" dirty="0"/>
          </a:p>
          <a:p>
            <a:pPr indent="514350"/>
            <a:r>
              <a:rPr lang="en-GB" sz="2200" dirty="0">
                <a:solidFill>
                  <a:srgbClr val="D91D4B"/>
                </a:solidFill>
                <a:latin typeface="Arial"/>
                <a:cs typeface="Arial"/>
              </a:rPr>
              <a:t>c)</a:t>
            </a:r>
            <a:r>
              <a:rPr lang="en-GB" sz="2200" dirty="0">
                <a:latin typeface="Arial"/>
                <a:cs typeface="Arial"/>
              </a:rPr>
              <a:t> a gas</a:t>
            </a:r>
          </a:p>
          <a:p>
            <a:endParaRPr lang="en-GB" sz="2600" b="1" dirty="0"/>
          </a:p>
          <a:p>
            <a:endParaRPr lang="en-GB" b="1" dirty="0"/>
          </a:p>
        </p:txBody>
      </p:sp>
      <p:sp>
        <p:nvSpPr>
          <p:cNvPr id="4" name="Footer Placeholder 3">
            <a:extLst>
              <a:ext uri="{FF2B5EF4-FFF2-40B4-BE49-F238E27FC236}">
                <a16:creationId xmlns:a16="http://schemas.microsoft.com/office/drawing/2014/main" id="{BB3F42BD-7292-BD49-AF85-36B70850F406}"/>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10E76F82-47A1-D0CE-9344-DBC2DE2692B2}"/>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pic>
        <p:nvPicPr>
          <p:cNvPr id="5" name="Picture 4">
            <a:extLst>
              <a:ext uri="{FF2B5EF4-FFF2-40B4-BE49-F238E27FC236}">
                <a16:creationId xmlns:a16="http://schemas.microsoft.com/office/drawing/2014/main" id="{F75C1287-7772-31CA-AC23-72E17E6676C1}"/>
              </a:ext>
            </a:extLst>
          </p:cNvPr>
          <p:cNvPicPr>
            <a:picLocks noChangeAspect="1"/>
          </p:cNvPicPr>
          <p:nvPr/>
        </p:nvPicPr>
        <p:blipFill>
          <a:blip r:embed="rId2"/>
          <a:srcRect/>
          <a:stretch/>
        </p:blipFill>
        <p:spPr>
          <a:xfrm>
            <a:off x="1208545" y="2999085"/>
            <a:ext cx="1242596" cy="1108230"/>
          </a:xfrm>
          <a:prstGeom prst="rect">
            <a:avLst/>
          </a:prstGeom>
        </p:spPr>
      </p:pic>
      <p:pic>
        <p:nvPicPr>
          <p:cNvPr id="7" name="Picture 6">
            <a:extLst>
              <a:ext uri="{FF2B5EF4-FFF2-40B4-BE49-F238E27FC236}">
                <a16:creationId xmlns:a16="http://schemas.microsoft.com/office/drawing/2014/main" id="{7CDC1700-75A9-B4A1-B4FA-929C09779491}"/>
              </a:ext>
            </a:extLst>
          </p:cNvPr>
          <p:cNvPicPr>
            <a:picLocks noChangeAspect="1"/>
          </p:cNvPicPr>
          <p:nvPr/>
        </p:nvPicPr>
        <p:blipFill>
          <a:blip r:embed="rId3"/>
          <a:srcRect/>
          <a:stretch/>
        </p:blipFill>
        <p:spPr>
          <a:xfrm>
            <a:off x="1215002" y="4959841"/>
            <a:ext cx="1229557" cy="1096601"/>
          </a:xfrm>
          <a:prstGeom prst="rect">
            <a:avLst/>
          </a:prstGeom>
        </p:spPr>
      </p:pic>
    </p:spTree>
    <p:extLst>
      <p:ext uri="{BB962C8B-B14F-4D97-AF65-F5344CB8AC3E}">
        <p14:creationId xmlns:p14="http://schemas.microsoft.com/office/powerpoint/2010/main" val="293226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A9157-7869-7EEB-4830-7F6F4F223A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5CB09F-7E98-2511-A757-BF1B16D76D7B}"/>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797BF93A-0515-521D-31EB-0A3BCAD1A835}"/>
              </a:ext>
            </a:extLst>
          </p:cNvPr>
          <p:cNvSpPr>
            <a:spLocks noGrp="1"/>
          </p:cNvSpPr>
          <p:nvPr>
            <p:ph idx="1"/>
          </p:nvPr>
        </p:nvSpPr>
        <p:spPr>
          <a:xfrm>
            <a:off x="359998" y="1512000"/>
            <a:ext cx="8424000" cy="4788002"/>
          </a:xfrm>
        </p:spPr>
        <p:txBody>
          <a:bodyPr vert="horz" lIns="0" tIns="0" rIns="0" bIns="0" rtlCol="0" anchor="t">
            <a:normAutofit/>
          </a:bodyPr>
          <a:lstStyle/>
          <a:p>
            <a:r>
              <a:rPr lang="en-US" sz="2800" b="1" dirty="0">
                <a:solidFill>
                  <a:srgbClr val="74191D"/>
                </a:solidFill>
                <a:latin typeface="Arial"/>
                <a:cs typeface="Arial"/>
              </a:rPr>
              <a:t>Independent practice answers</a:t>
            </a:r>
          </a:p>
          <a:p>
            <a:r>
              <a:rPr lang="en-GB" sz="2200" dirty="0">
                <a:solidFill>
                  <a:srgbClr val="D91D4B"/>
                </a:solidFill>
                <a:latin typeface="Arial"/>
                <a:cs typeface="Arial"/>
              </a:rPr>
              <a:t>40.</a:t>
            </a:r>
            <a:r>
              <a:rPr lang="en-GB" sz="2200" dirty="0">
                <a:latin typeface="Arial"/>
                <a:cs typeface="Arial"/>
              </a:rPr>
              <a:t> I put an ice cube into a balloon and knot it.</a:t>
            </a:r>
            <a:endParaRPr lang="en-GB" dirty="0">
              <a:latin typeface="Arial"/>
              <a:cs typeface="Arial"/>
            </a:endParaRPr>
          </a:p>
          <a:p>
            <a:pPr marL="914400" indent="-457200">
              <a:buAutoNum type="alphaLcParenR"/>
            </a:pPr>
            <a:r>
              <a:rPr lang="en-GB" sz="2200" dirty="0">
                <a:latin typeface="Arial"/>
                <a:cs typeface="Arial"/>
              </a:rPr>
              <a:t>Why doesn’t the balloon inflate? </a:t>
            </a:r>
          </a:p>
          <a:p>
            <a:pPr marL="457200"/>
            <a:r>
              <a:rPr lang="en-GB" sz="2200" b="1" dirty="0">
                <a:latin typeface="Arial"/>
                <a:cs typeface="Arial"/>
              </a:rPr>
              <a:t>The ice is a solid, which cannot fill its container.</a:t>
            </a:r>
            <a:endParaRPr lang="en-GB" dirty="0"/>
          </a:p>
          <a:p>
            <a:pPr marL="800100" indent="-342900"/>
            <a:r>
              <a:rPr lang="en-GB" sz="2200" dirty="0">
                <a:solidFill>
                  <a:srgbClr val="D91D4B"/>
                </a:solidFill>
                <a:latin typeface="Arial"/>
                <a:cs typeface="Arial"/>
              </a:rPr>
              <a:t>b)</a:t>
            </a:r>
            <a:r>
              <a:rPr lang="en-GB" sz="2200" dirty="0">
                <a:latin typeface="Arial"/>
                <a:cs typeface="Arial"/>
              </a:rPr>
              <a:t> If I heat up that balloon so that the ice cube melts, why doesn’t the balloon inflate? </a:t>
            </a:r>
          </a:p>
          <a:p>
            <a:pPr marL="800100" indent="-342900"/>
            <a:r>
              <a:rPr lang="en-GB" sz="2200" b="1" dirty="0">
                <a:latin typeface="Arial"/>
                <a:cs typeface="Arial"/>
              </a:rPr>
              <a:t>The ice cube has become a liquid, which cannot fill its container. </a:t>
            </a:r>
            <a:endParaRPr lang="en-GB" b="1" dirty="0"/>
          </a:p>
          <a:p>
            <a:pPr marL="800100" indent="-342900"/>
            <a:r>
              <a:rPr lang="en-GB" sz="2200" dirty="0">
                <a:solidFill>
                  <a:srgbClr val="D91D4B"/>
                </a:solidFill>
                <a:latin typeface="Arial"/>
                <a:cs typeface="Arial"/>
              </a:rPr>
              <a:t>c)</a:t>
            </a:r>
            <a:r>
              <a:rPr lang="en-GB" sz="2200" dirty="0">
                <a:latin typeface="Arial"/>
                <a:cs typeface="Arial"/>
              </a:rPr>
              <a:t> I continue to heat the balloon. At what temperature could it begin to inflate? </a:t>
            </a:r>
          </a:p>
          <a:p>
            <a:pPr marL="800100" indent="-342900"/>
            <a:r>
              <a:rPr lang="en-GB" sz="2200" b="1" dirty="0">
                <a:latin typeface="Arial"/>
                <a:cs typeface="Arial"/>
              </a:rPr>
              <a:t>100°C </a:t>
            </a:r>
            <a:endParaRPr lang="en-GB" dirty="0"/>
          </a:p>
          <a:p>
            <a:pPr marL="742950" indent="-285750"/>
            <a:endParaRPr lang="en-GB" sz="2200" dirty="0"/>
          </a:p>
          <a:p>
            <a:pPr indent="514350"/>
            <a:endParaRPr lang="en-GB" sz="2200" dirty="0"/>
          </a:p>
          <a:p>
            <a:endParaRPr lang="en-GB" sz="2600" b="1" dirty="0"/>
          </a:p>
          <a:p>
            <a:endParaRPr lang="en-GB" b="1" dirty="0"/>
          </a:p>
        </p:txBody>
      </p:sp>
      <p:sp>
        <p:nvSpPr>
          <p:cNvPr id="4" name="Footer Placeholder 3">
            <a:extLst>
              <a:ext uri="{FF2B5EF4-FFF2-40B4-BE49-F238E27FC236}">
                <a16:creationId xmlns:a16="http://schemas.microsoft.com/office/drawing/2014/main" id="{77BA1DB4-1246-0981-8819-664EE6302917}"/>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65941846-B561-3E4D-4334-8FAAE101C22C}"/>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69199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C8469-F71E-1677-9305-4E5006526626}"/>
              </a:ext>
            </a:extLst>
          </p:cNvPr>
          <p:cNvSpPr>
            <a:spLocks noGrp="1"/>
          </p:cNvSpPr>
          <p:nvPr>
            <p:ph type="title"/>
          </p:nvPr>
        </p:nvSpPr>
        <p:spPr/>
        <p:txBody>
          <a:bodyPr/>
          <a:lstStyle/>
          <a:p>
            <a:r>
              <a:rPr lang="en-US"/>
              <a:t>C1.4 Gas pressure</a:t>
            </a:r>
            <a:endParaRPr lang="en-US" dirty="0"/>
          </a:p>
        </p:txBody>
      </p:sp>
      <p:sp>
        <p:nvSpPr>
          <p:cNvPr id="3" name="Content Placeholder 2">
            <a:extLst>
              <a:ext uri="{FF2B5EF4-FFF2-40B4-BE49-F238E27FC236}">
                <a16:creationId xmlns:a16="http://schemas.microsoft.com/office/drawing/2014/main" id="{F91C0BF5-D55B-B65D-367B-C90F81ACE4B8}"/>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Independent practice answers</a:t>
            </a:r>
          </a:p>
          <a:p>
            <a:pPr marL="4445" lvl="1" indent="0">
              <a:spcAft>
                <a:spcPts val="600"/>
              </a:spcAft>
              <a:buNone/>
            </a:pPr>
            <a:r>
              <a:rPr lang="en-GB" sz="2200" dirty="0">
                <a:solidFill>
                  <a:srgbClr val="D91D4B"/>
                </a:solidFill>
                <a:latin typeface="Arial"/>
                <a:cs typeface="Arial"/>
              </a:rPr>
              <a:t>41. </a:t>
            </a:r>
            <a:r>
              <a:rPr lang="en-GB" sz="2200" dirty="0">
                <a:latin typeface="Arial"/>
                <a:cs typeface="Arial"/>
              </a:rPr>
              <a:t>Copy and complete the sentences below:</a:t>
            </a:r>
            <a:endParaRPr lang="en-GB" sz="2200" dirty="0">
              <a:latin typeface="Arial"/>
              <a:ea typeface="+mn-lt"/>
              <a:cs typeface="Arial"/>
            </a:endParaRPr>
          </a:p>
          <a:p>
            <a:pPr marL="800100" lvl="1" indent="-342900">
              <a:spcAft>
                <a:spcPts val="600"/>
              </a:spcAft>
              <a:buFont typeface="+mj-lt"/>
              <a:buAutoNum type="alphaLcParenR"/>
            </a:pPr>
            <a:r>
              <a:rPr lang="en-GB" sz="2200" dirty="0">
                <a:latin typeface="Arial"/>
                <a:ea typeface="+mn-lt"/>
                <a:cs typeface="Arial"/>
              </a:rPr>
              <a:t>If a gas is heated up, the particles... </a:t>
            </a:r>
          </a:p>
          <a:p>
            <a:pPr marL="457200" lvl="1" indent="0">
              <a:spcAft>
                <a:spcPts val="600"/>
              </a:spcAft>
              <a:buNone/>
            </a:pPr>
            <a:r>
              <a:rPr lang="en-GB" sz="2200" b="1" dirty="0">
                <a:latin typeface="Arial"/>
                <a:ea typeface="+mn-lt"/>
                <a:cs typeface="Arial"/>
              </a:rPr>
              <a:t>move faster </a:t>
            </a:r>
            <a:r>
              <a:rPr lang="en-GB" sz="2200" dirty="0">
                <a:latin typeface="Arial"/>
                <a:ea typeface="+mn-lt"/>
                <a:cs typeface="Arial"/>
              </a:rPr>
              <a:t>because...</a:t>
            </a:r>
            <a:r>
              <a:rPr lang="en-GB" sz="2200" b="1" dirty="0">
                <a:latin typeface="Arial"/>
                <a:ea typeface="+mn-lt"/>
                <a:cs typeface="Arial"/>
              </a:rPr>
              <a:t> they have more energy.</a:t>
            </a:r>
          </a:p>
          <a:p>
            <a:pPr marL="800100" lvl="1" indent="-342900">
              <a:spcAft>
                <a:spcPts val="600"/>
              </a:spcAft>
              <a:buFont typeface="+mj-lt"/>
              <a:buAutoNum type="alphaLcParenR"/>
            </a:pPr>
            <a:r>
              <a:rPr lang="en-GB" sz="2200" dirty="0">
                <a:latin typeface="Arial"/>
                <a:ea typeface="+mn-lt"/>
                <a:cs typeface="Arial"/>
              </a:rPr>
              <a:t>If a gas is heated up, the particles... </a:t>
            </a:r>
          </a:p>
          <a:p>
            <a:pPr marL="457200" lvl="1" indent="0">
              <a:spcAft>
                <a:spcPts val="600"/>
              </a:spcAft>
              <a:buNone/>
            </a:pPr>
            <a:r>
              <a:rPr lang="en-GB" sz="2200" b="1" dirty="0">
                <a:latin typeface="Arial"/>
                <a:ea typeface="+mn-lt"/>
                <a:cs typeface="Arial"/>
              </a:rPr>
              <a:t>move faster </a:t>
            </a:r>
            <a:r>
              <a:rPr lang="en-GB" sz="2200" dirty="0">
                <a:latin typeface="Arial"/>
                <a:ea typeface="+mn-lt"/>
                <a:cs typeface="Arial"/>
              </a:rPr>
              <a:t>but... </a:t>
            </a:r>
            <a:r>
              <a:rPr lang="en-GB" sz="2200" b="1" dirty="0">
                <a:latin typeface="Arial"/>
                <a:ea typeface="+mn-lt"/>
                <a:cs typeface="Arial"/>
              </a:rPr>
              <a:t>do not change size or mass.</a:t>
            </a:r>
          </a:p>
          <a:p>
            <a:pPr marL="800100" lvl="1" indent="-342900">
              <a:spcAft>
                <a:spcPts val="600"/>
              </a:spcAft>
              <a:buFont typeface="+mj-lt"/>
              <a:buAutoNum type="alphaLcParenR"/>
            </a:pPr>
            <a:r>
              <a:rPr lang="en-GB" sz="2200" dirty="0">
                <a:latin typeface="Arial"/>
                <a:ea typeface="+mn-lt"/>
                <a:cs typeface="Arial"/>
              </a:rPr>
              <a:t>If a gas is heated up, the particles... </a:t>
            </a:r>
          </a:p>
          <a:p>
            <a:pPr marL="457200" lvl="1" indent="0">
              <a:spcAft>
                <a:spcPts val="600"/>
              </a:spcAft>
              <a:buNone/>
            </a:pPr>
            <a:r>
              <a:rPr lang="en-GB" sz="2200" b="1" dirty="0">
                <a:latin typeface="Arial"/>
                <a:ea typeface="+mn-lt"/>
                <a:cs typeface="Arial"/>
              </a:rPr>
              <a:t>move faster </a:t>
            </a:r>
            <a:r>
              <a:rPr lang="en-GB" sz="2200" dirty="0">
                <a:latin typeface="Arial"/>
                <a:ea typeface="+mn-lt"/>
                <a:cs typeface="Arial"/>
              </a:rPr>
              <a:t>so... </a:t>
            </a:r>
            <a:r>
              <a:rPr lang="en-GB" sz="2200" b="1" dirty="0">
                <a:latin typeface="Arial"/>
                <a:ea typeface="+mn-lt"/>
                <a:cs typeface="Arial"/>
              </a:rPr>
              <a:t>the pressure increases.</a:t>
            </a:r>
          </a:p>
          <a:p>
            <a:pPr marL="341630" lvl="1" indent="-341630">
              <a:spcAft>
                <a:spcPts val="600"/>
              </a:spcAft>
              <a:buFont typeface="+mj-lt"/>
              <a:buAutoNum type="alphaLcParenR"/>
            </a:pPr>
            <a:endParaRPr lang="en-GB" sz="4000" b="1" dirty="0">
              <a:ea typeface="Calibri"/>
            </a:endParaRPr>
          </a:p>
        </p:txBody>
      </p:sp>
      <p:sp>
        <p:nvSpPr>
          <p:cNvPr id="4" name="Footer Placeholder 3">
            <a:extLst>
              <a:ext uri="{FF2B5EF4-FFF2-40B4-BE49-F238E27FC236}">
                <a16:creationId xmlns:a16="http://schemas.microsoft.com/office/drawing/2014/main" id="{D32DB5FB-4085-FEC8-6892-B75F71DD34C8}"/>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3C279A86-7991-D536-8500-6D58146BC887}"/>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377504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5E729-02F6-DBB0-7617-9288CFA8D1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BF0FE4-DE22-9C4D-D94E-09E313E9E976}"/>
              </a:ext>
            </a:extLst>
          </p:cNvPr>
          <p:cNvSpPr>
            <a:spLocks noGrp="1"/>
          </p:cNvSpPr>
          <p:nvPr>
            <p:ph type="title"/>
          </p:nvPr>
        </p:nvSpPr>
        <p:spPr/>
        <p:txBody>
          <a:bodyPr/>
          <a:lstStyle/>
          <a:p>
            <a:r>
              <a:rPr lang="en-US"/>
              <a:t>C1.4 Gas pressure</a:t>
            </a:r>
            <a:endParaRPr lang="en-US" dirty="0"/>
          </a:p>
        </p:txBody>
      </p:sp>
      <p:sp>
        <p:nvSpPr>
          <p:cNvPr id="3" name="Content Placeholder 2">
            <a:extLst>
              <a:ext uri="{FF2B5EF4-FFF2-40B4-BE49-F238E27FC236}">
                <a16:creationId xmlns:a16="http://schemas.microsoft.com/office/drawing/2014/main" id="{44121A13-C4A6-5952-58B6-601B6F0EA206}"/>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Independent practice answers</a:t>
            </a:r>
          </a:p>
          <a:p>
            <a:pPr marL="4445" lvl="1" indent="0">
              <a:spcAft>
                <a:spcPts val="600"/>
              </a:spcAft>
              <a:buNone/>
            </a:pPr>
            <a:r>
              <a:rPr lang="en-GB" sz="2200" dirty="0">
                <a:solidFill>
                  <a:srgbClr val="D91D4B"/>
                </a:solidFill>
                <a:latin typeface="Arial"/>
                <a:cs typeface="Arial"/>
              </a:rPr>
              <a:t>41. </a:t>
            </a:r>
            <a:r>
              <a:rPr lang="en-GB" sz="2200" i="1" dirty="0">
                <a:latin typeface="Arial"/>
                <a:cs typeface="Arial"/>
              </a:rPr>
              <a:t>continued</a:t>
            </a:r>
            <a:endParaRPr lang="en-GB" sz="2200" i="1" dirty="0">
              <a:latin typeface="Arial"/>
              <a:ea typeface="+mn-lt"/>
              <a:cs typeface="Arial"/>
            </a:endParaRPr>
          </a:p>
          <a:p>
            <a:pPr marL="800100" lvl="1" indent="-342900">
              <a:spcAft>
                <a:spcPts val="600"/>
              </a:spcAft>
              <a:buNone/>
            </a:pPr>
            <a:r>
              <a:rPr lang="en-GB" sz="2200" dirty="0">
                <a:solidFill>
                  <a:srgbClr val="D91D4B"/>
                </a:solidFill>
                <a:latin typeface="Arial"/>
                <a:cs typeface="Arial"/>
              </a:rPr>
              <a:t>d)</a:t>
            </a:r>
            <a:r>
              <a:rPr lang="en-GB" sz="2200" dirty="0">
                <a:latin typeface="Arial"/>
                <a:ea typeface="+mn-lt"/>
                <a:cs typeface="Arial"/>
              </a:rPr>
              <a:t> If a gas is heated up, the pressure... </a:t>
            </a:r>
          </a:p>
          <a:p>
            <a:pPr marL="800100" lvl="1" indent="-342900">
              <a:spcAft>
                <a:spcPts val="600"/>
              </a:spcAft>
              <a:buNone/>
            </a:pPr>
            <a:r>
              <a:rPr lang="en-GB" sz="2200" b="1" dirty="0">
                <a:latin typeface="Arial"/>
                <a:ea typeface="+mn-lt"/>
                <a:cs typeface="Arial"/>
              </a:rPr>
              <a:t>increases </a:t>
            </a:r>
            <a:r>
              <a:rPr lang="en-GB" sz="2200" dirty="0">
                <a:latin typeface="Arial"/>
                <a:ea typeface="+mn-lt"/>
                <a:cs typeface="Arial"/>
              </a:rPr>
              <a:t>because... </a:t>
            </a:r>
            <a:r>
              <a:rPr lang="en-GB" sz="2200" b="1" dirty="0">
                <a:latin typeface="Arial"/>
                <a:ea typeface="+mn-lt"/>
                <a:cs typeface="Arial"/>
              </a:rPr>
              <a:t>the number of collisions with the container increases.</a:t>
            </a:r>
          </a:p>
          <a:p>
            <a:pPr marL="800100" lvl="1" indent="-342900">
              <a:spcAft>
                <a:spcPts val="600"/>
              </a:spcAft>
              <a:buNone/>
            </a:pPr>
            <a:r>
              <a:rPr lang="en-GB" sz="2200" dirty="0">
                <a:solidFill>
                  <a:srgbClr val="D91D4B"/>
                </a:solidFill>
                <a:latin typeface="Arial"/>
                <a:cs typeface="Arial"/>
              </a:rPr>
              <a:t>e)</a:t>
            </a:r>
            <a:r>
              <a:rPr lang="en-GB" sz="2200" dirty="0">
                <a:latin typeface="Arial"/>
                <a:ea typeface="+mn-lt"/>
                <a:cs typeface="Arial"/>
              </a:rPr>
              <a:t> If a gas is heated up, the pressure... </a:t>
            </a:r>
          </a:p>
          <a:p>
            <a:pPr marL="800100" lvl="1" indent="-342900">
              <a:spcAft>
                <a:spcPts val="600"/>
              </a:spcAft>
              <a:buNone/>
            </a:pPr>
            <a:r>
              <a:rPr lang="en-GB" sz="2200" b="1" dirty="0">
                <a:latin typeface="Arial"/>
                <a:ea typeface="+mn-lt"/>
                <a:cs typeface="Arial"/>
              </a:rPr>
              <a:t>increases </a:t>
            </a:r>
            <a:r>
              <a:rPr lang="en-GB" sz="2200" dirty="0">
                <a:latin typeface="Arial"/>
                <a:ea typeface="+mn-lt"/>
                <a:cs typeface="Arial"/>
              </a:rPr>
              <a:t>but...</a:t>
            </a:r>
            <a:r>
              <a:rPr lang="en-GB" sz="2200" b="1" dirty="0">
                <a:latin typeface="Arial"/>
                <a:ea typeface="+mn-lt"/>
                <a:cs typeface="Arial"/>
              </a:rPr>
              <a:t> the number of particles inside the container is the same.</a:t>
            </a:r>
          </a:p>
          <a:p>
            <a:pPr marL="341630" lvl="1" indent="-341630">
              <a:spcAft>
                <a:spcPts val="600"/>
              </a:spcAft>
              <a:buFont typeface="+mj-lt"/>
              <a:buAutoNum type="alphaLcParenR"/>
            </a:pPr>
            <a:endParaRPr lang="en-GB" sz="4000" b="1" dirty="0">
              <a:ea typeface="Calibri" panose="020F0502020204030204"/>
            </a:endParaRPr>
          </a:p>
        </p:txBody>
      </p:sp>
      <p:sp>
        <p:nvSpPr>
          <p:cNvPr id="4" name="Footer Placeholder 3">
            <a:extLst>
              <a:ext uri="{FF2B5EF4-FFF2-40B4-BE49-F238E27FC236}">
                <a16:creationId xmlns:a16="http://schemas.microsoft.com/office/drawing/2014/main" id="{71D074AA-DF14-C2D4-375E-ED3CCED5D109}"/>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579B1269-355A-B3D6-7421-A8BD01F24DCA}"/>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3117361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9AAD7-5E2C-6828-9AB2-2E9B3C70D9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180723-29F3-3E47-1F93-250707CCC89B}"/>
              </a:ext>
            </a:extLst>
          </p:cNvPr>
          <p:cNvSpPr>
            <a:spLocks noGrp="1"/>
          </p:cNvSpPr>
          <p:nvPr>
            <p:ph type="title"/>
          </p:nvPr>
        </p:nvSpPr>
        <p:spPr/>
        <p:txBody>
          <a:bodyPr/>
          <a:lstStyle/>
          <a:p>
            <a:r>
              <a:rPr lang="en-US"/>
              <a:t>C1.4 Gas pressure</a:t>
            </a:r>
            <a:endParaRPr lang="en-US" dirty="0"/>
          </a:p>
        </p:txBody>
      </p:sp>
      <p:sp>
        <p:nvSpPr>
          <p:cNvPr id="3" name="Content Placeholder 2">
            <a:extLst>
              <a:ext uri="{FF2B5EF4-FFF2-40B4-BE49-F238E27FC236}">
                <a16:creationId xmlns:a16="http://schemas.microsoft.com/office/drawing/2014/main" id="{D74AC7D6-79E9-3C48-AF9E-DB1021D7FD81}"/>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Independent practice answers</a:t>
            </a:r>
          </a:p>
          <a:p>
            <a:pPr marL="4445" lvl="1" indent="0">
              <a:spcAft>
                <a:spcPts val="600"/>
              </a:spcAft>
              <a:buNone/>
            </a:pPr>
            <a:r>
              <a:rPr lang="en-GB" sz="2200" dirty="0">
                <a:solidFill>
                  <a:srgbClr val="D91D4B"/>
                </a:solidFill>
                <a:latin typeface="Arial"/>
                <a:cs typeface="Arial"/>
              </a:rPr>
              <a:t>41. </a:t>
            </a:r>
            <a:r>
              <a:rPr lang="en-GB" sz="2200" i="1" dirty="0">
                <a:latin typeface="Arial"/>
                <a:cs typeface="Arial"/>
              </a:rPr>
              <a:t>continued</a:t>
            </a:r>
            <a:endParaRPr lang="en-GB" sz="2200" i="1" dirty="0">
              <a:latin typeface="Arial"/>
              <a:ea typeface="+mn-lt"/>
              <a:cs typeface="Arial"/>
            </a:endParaRPr>
          </a:p>
          <a:p>
            <a:pPr marL="742950" lvl="1" indent="-285750">
              <a:spcAft>
                <a:spcPts val="600"/>
              </a:spcAft>
              <a:buNone/>
            </a:pPr>
            <a:r>
              <a:rPr lang="en-GB" sz="2200" dirty="0">
                <a:solidFill>
                  <a:srgbClr val="D91D4B"/>
                </a:solidFill>
                <a:latin typeface="Arial"/>
                <a:cs typeface="Arial"/>
              </a:rPr>
              <a:t>f)</a:t>
            </a:r>
            <a:r>
              <a:rPr lang="en-GB" sz="2200" dirty="0">
                <a:latin typeface="Arial"/>
                <a:ea typeface="+mn-lt"/>
                <a:cs typeface="Arial"/>
              </a:rPr>
              <a:t> If a gas is heated up, the pressure... </a:t>
            </a:r>
          </a:p>
          <a:p>
            <a:pPr marL="742950" lvl="1" indent="-285750">
              <a:spcAft>
                <a:spcPts val="600"/>
              </a:spcAft>
              <a:buNone/>
            </a:pPr>
            <a:r>
              <a:rPr lang="en-GB" sz="2200" b="1" dirty="0">
                <a:latin typeface="Arial"/>
                <a:ea typeface="+mn-lt"/>
                <a:cs typeface="Arial"/>
              </a:rPr>
              <a:t>increases </a:t>
            </a:r>
            <a:r>
              <a:rPr lang="en-GB" sz="2200" dirty="0">
                <a:latin typeface="Arial"/>
                <a:ea typeface="+mn-lt"/>
                <a:cs typeface="Arial"/>
              </a:rPr>
              <a:t>so... </a:t>
            </a:r>
            <a:r>
              <a:rPr lang="en-GB" sz="2200" b="1" dirty="0">
                <a:latin typeface="Arial"/>
                <a:ea typeface="+mn-lt"/>
                <a:cs typeface="Arial"/>
              </a:rPr>
              <a:t>the container may break if the pressure becomes too high.</a:t>
            </a:r>
          </a:p>
          <a:p>
            <a:pPr marL="800100" lvl="1" indent="-342900">
              <a:spcAft>
                <a:spcPts val="600"/>
              </a:spcAft>
              <a:buNone/>
            </a:pPr>
            <a:r>
              <a:rPr lang="en-GB" sz="2200" dirty="0">
                <a:solidFill>
                  <a:srgbClr val="D91D4B"/>
                </a:solidFill>
                <a:latin typeface="Arial"/>
                <a:cs typeface="Arial"/>
              </a:rPr>
              <a:t>g)</a:t>
            </a:r>
            <a:r>
              <a:rPr lang="en-GB" sz="2200" dirty="0">
                <a:latin typeface="Arial"/>
                <a:ea typeface="+mn-lt"/>
                <a:cs typeface="Arial"/>
              </a:rPr>
              <a:t> If a gas is cooled down, … </a:t>
            </a:r>
          </a:p>
          <a:p>
            <a:pPr marL="800100" lvl="1" indent="-342900">
              <a:spcAft>
                <a:spcPts val="600"/>
              </a:spcAft>
              <a:buNone/>
            </a:pPr>
            <a:r>
              <a:rPr lang="en-GB" sz="2200" b="1" dirty="0">
                <a:latin typeface="Arial"/>
                <a:ea typeface="+mn-lt"/>
                <a:cs typeface="Arial"/>
              </a:rPr>
              <a:t>the pressure decreases because the particles move more slowly and have fewer collisions with their container.</a:t>
            </a:r>
            <a:endParaRPr lang="en-GB" dirty="0">
              <a:latin typeface="Arial"/>
              <a:ea typeface="Calibri"/>
              <a:cs typeface="Arial"/>
            </a:endParaRPr>
          </a:p>
          <a:p>
            <a:pPr marL="800100" lvl="1" indent="-800100">
              <a:spcAft>
                <a:spcPts val="600"/>
              </a:spcAft>
              <a:buNone/>
            </a:pPr>
            <a:r>
              <a:rPr lang="en-GB" sz="2200" dirty="0">
                <a:solidFill>
                  <a:srgbClr val="D91D4B"/>
                </a:solidFill>
                <a:latin typeface="Arial"/>
                <a:cs typeface="Arial"/>
              </a:rPr>
              <a:t>42. </a:t>
            </a:r>
            <a:r>
              <a:rPr lang="en-GB" sz="2200" dirty="0">
                <a:latin typeface="Arial"/>
                <a:ea typeface="Calibri"/>
                <a:cs typeface="Arial"/>
              </a:rPr>
              <a:t>What are all substances made from?</a:t>
            </a:r>
          </a:p>
          <a:p>
            <a:pPr marL="800100" lvl="1" indent="-285750">
              <a:spcAft>
                <a:spcPts val="600"/>
              </a:spcAft>
              <a:buNone/>
            </a:pPr>
            <a:r>
              <a:rPr lang="en-GB" sz="2200" b="1" dirty="0">
                <a:latin typeface="Arial"/>
                <a:ea typeface="+mn-lt"/>
                <a:cs typeface="Arial"/>
              </a:rPr>
              <a:t>Atoms/Particles in perpetual motion</a:t>
            </a:r>
          </a:p>
        </p:txBody>
      </p:sp>
      <p:sp>
        <p:nvSpPr>
          <p:cNvPr id="4" name="Footer Placeholder 3">
            <a:extLst>
              <a:ext uri="{FF2B5EF4-FFF2-40B4-BE49-F238E27FC236}">
                <a16:creationId xmlns:a16="http://schemas.microsoft.com/office/drawing/2014/main" id="{4A960EE3-D953-9E74-7A28-AF417886AC46}"/>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608E10C6-092B-6FDC-C3FE-29D42942DFA0}"/>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1920917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C8469-F71E-1677-9305-4E5006526626}"/>
              </a:ext>
            </a:extLst>
          </p:cNvPr>
          <p:cNvSpPr>
            <a:spLocks noGrp="1"/>
          </p:cNvSpPr>
          <p:nvPr>
            <p:ph type="title"/>
          </p:nvPr>
        </p:nvSpPr>
        <p:spPr/>
        <p:txBody>
          <a:bodyPr/>
          <a:lstStyle/>
          <a:p>
            <a:r>
              <a:rPr lang="en-US"/>
              <a:t>C1.4 Gas pressure</a:t>
            </a:r>
            <a:endParaRPr lang="en-US" dirty="0"/>
          </a:p>
        </p:txBody>
      </p:sp>
      <p:sp>
        <p:nvSpPr>
          <p:cNvPr id="3" name="Content Placeholder 2">
            <a:extLst>
              <a:ext uri="{FF2B5EF4-FFF2-40B4-BE49-F238E27FC236}">
                <a16:creationId xmlns:a16="http://schemas.microsoft.com/office/drawing/2014/main" id="{F91C0BF5-D55B-B65D-367B-C90F81ACE4B8}"/>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Independent practice answers</a:t>
            </a:r>
          </a:p>
          <a:p>
            <a:pPr indent="0">
              <a:buNone/>
            </a:pPr>
            <a:r>
              <a:rPr lang="en-GB" sz="2200" dirty="0">
                <a:solidFill>
                  <a:srgbClr val="D91D4B"/>
                </a:solidFill>
                <a:latin typeface="Arial"/>
                <a:cs typeface="Arial"/>
              </a:rPr>
              <a:t>43. </a:t>
            </a:r>
            <a:r>
              <a:rPr lang="en-GB" sz="2200" dirty="0">
                <a:latin typeface="Arial"/>
                <a:ea typeface="+mn-lt"/>
                <a:cs typeface="Arial"/>
              </a:rPr>
              <a:t>A student uses a pump to inflate the tyres on their bicycle.</a:t>
            </a:r>
          </a:p>
          <a:p>
            <a:pPr lvl="1" indent="244475">
              <a:buNone/>
            </a:pPr>
            <a:r>
              <a:rPr lang="en-GB" sz="2200" dirty="0">
                <a:solidFill>
                  <a:srgbClr val="D91D4B"/>
                </a:solidFill>
                <a:latin typeface="Arial"/>
                <a:cs typeface="Arial"/>
              </a:rPr>
              <a:t>a) </a:t>
            </a:r>
            <a:r>
              <a:rPr lang="en-GB" sz="2200" dirty="0">
                <a:latin typeface="Arial"/>
                <a:ea typeface="+mn-lt"/>
                <a:cs typeface="Arial"/>
              </a:rPr>
              <a:t>The pressure in the tyre increases as the pump pushes more air into the tyre. Explain why this causes the pressure to increase. </a:t>
            </a:r>
            <a:endParaRPr lang="en-GB" sz="2200" b="1" dirty="0">
              <a:latin typeface="Arial"/>
              <a:ea typeface="+mn-lt"/>
              <a:cs typeface="Arial"/>
            </a:endParaRPr>
          </a:p>
          <a:p>
            <a:pPr marL="857250" lvl="1" indent="0">
              <a:buNone/>
            </a:pPr>
            <a:r>
              <a:rPr lang="en-GB" sz="2200" b="1" dirty="0">
                <a:latin typeface="Arial"/>
                <a:ea typeface="Calibri"/>
                <a:cs typeface="Arial"/>
              </a:rPr>
              <a:t>Because there are more particles in the same volume of space, there are more collisions between the particles and the tyre walls, therefore the gas pressure increases.</a:t>
            </a:r>
            <a:endParaRPr lang="en-GB" sz="2200" b="1" dirty="0"/>
          </a:p>
          <a:p>
            <a:pPr marL="857250" lvl="1" indent="0">
              <a:buNone/>
            </a:pPr>
            <a:endParaRPr lang="en-GB" dirty="0">
              <a:latin typeface="Arial"/>
              <a:ea typeface="Calibri"/>
              <a:cs typeface="Arial"/>
            </a:endParaRPr>
          </a:p>
          <a:p>
            <a:pPr marL="4445" lvl="1" indent="0">
              <a:spcAft>
                <a:spcPts val="600"/>
              </a:spcAft>
              <a:buNone/>
            </a:pPr>
            <a:endParaRPr lang="en-GB" dirty="0">
              <a:latin typeface="Arial"/>
              <a:ea typeface="Calibri"/>
              <a:cs typeface="Arial"/>
            </a:endParaRPr>
          </a:p>
        </p:txBody>
      </p:sp>
      <p:sp>
        <p:nvSpPr>
          <p:cNvPr id="4" name="Footer Placeholder 3">
            <a:extLst>
              <a:ext uri="{FF2B5EF4-FFF2-40B4-BE49-F238E27FC236}">
                <a16:creationId xmlns:a16="http://schemas.microsoft.com/office/drawing/2014/main" id="{D32DB5FB-4085-FEC8-6892-B75F71DD34C8}"/>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3C279A86-7991-D536-8500-6D58146BC887}"/>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2137619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0D9276-0156-BC73-9C20-E155E13CAC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B0F9BF-6090-D4C7-8518-62CFE63D8AD9}"/>
              </a:ext>
            </a:extLst>
          </p:cNvPr>
          <p:cNvSpPr>
            <a:spLocks noGrp="1"/>
          </p:cNvSpPr>
          <p:nvPr>
            <p:ph type="title"/>
          </p:nvPr>
        </p:nvSpPr>
        <p:spPr/>
        <p:txBody>
          <a:bodyPr/>
          <a:lstStyle/>
          <a:p>
            <a:r>
              <a:rPr lang="en-US"/>
              <a:t>C1.4 Gas pressure</a:t>
            </a:r>
            <a:endParaRPr lang="en-US" dirty="0"/>
          </a:p>
        </p:txBody>
      </p:sp>
      <p:sp>
        <p:nvSpPr>
          <p:cNvPr id="3" name="Content Placeholder 2">
            <a:extLst>
              <a:ext uri="{FF2B5EF4-FFF2-40B4-BE49-F238E27FC236}">
                <a16:creationId xmlns:a16="http://schemas.microsoft.com/office/drawing/2014/main" id="{5BF02D7F-AB2D-3587-AF84-2DAF93E629E0}"/>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Independent practice answers</a:t>
            </a:r>
          </a:p>
          <a:p>
            <a:pPr indent="0">
              <a:buNone/>
            </a:pPr>
            <a:r>
              <a:rPr lang="en-GB" sz="2200" dirty="0">
                <a:solidFill>
                  <a:srgbClr val="D91D4B"/>
                </a:solidFill>
                <a:latin typeface="Arial"/>
                <a:cs typeface="Arial"/>
              </a:rPr>
              <a:t>43. </a:t>
            </a:r>
            <a:r>
              <a:rPr lang="en-GB" sz="2200" i="1" dirty="0">
                <a:latin typeface="Arial"/>
                <a:ea typeface="+mn-lt"/>
                <a:cs typeface="Arial"/>
              </a:rPr>
              <a:t>continued</a:t>
            </a:r>
          </a:p>
          <a:p>
            <a:pPr indent="457200">
              <a:buNone/>
            </a:pPr>
            <a:r>
              <a:rPr lang="en-GB" sz="2200" dirty="0">
                <a:solidFill>
                  <a:srgbClr val="D91D4B"/>
                </a:solidFill>
                <a:latin typeface="Arial"/>
                <a:cs typeface="Arial"/>
              </a:rPr>
              <a:t>b) </a:t>
            </a:r>
            <a:r>
              <a:rPr lang="en-GB" sz="2200" dirty="0">
                <a:latin typeface="Arial"/>
                <a:ea typeface="+mn-lt"/>
                <a:cs typeface="Arial"/>
              </a:rPr>
              <a:t>The student checks the tyre pressure before going on a winter ride and notices that the pressure is lower than it was in the summer. Explain why. </a:t>
            </a:r>
          </a:p>
          <a:p>
            <a:pPr marL="800100" lvl="1" indent="0">
              <a:buNone/>
            </a:pPr>
            <a:r>
              <a:rPr lang="en-GB" sz="2200" b="1" dirty="0">
                <a:latin typeface="Arial"/>
                <a:ea typeface="Calibri"/>
                <a:cs typeface="Arial"/>
              </a:rPr>
              <a:t>The temperature in winter is lower than it is in summer, so the particles move more slowly. This means there are fewer collisions with the tyre walls, and those collisions are weaker.</a:t>
            </a:r>
            <a:endParaRPr lang="en-GB" b="1" dirty="0"/>
          </a:p>
          <a:p>
            <a:pPr marL="800100" lvl="1" indent="0">
              <a:buNone/>
            </a:pPr>
            <a:endParaRPr lang="en-GB" sz="2200" dirty="0">
              <a:latin typeface="Arial"/>
              <a:ea typeface="Calibri"/>
              <a:cs typeface="Arial"/>
            </a:endParaRPr>
          </a:p>
          <a:p>
            <a:pPr marL="4445" lvl="1" indent="0">
              <a:spcAft>
                <a:spcPts val="600"/>
              </a:spcAft>
              <a:buNone/>
            </a:pPr>
            <a:endParaRPr lang="en-GB" dirty="0">
              <a:latin typeface="Arial"/>
              <a:ea typeface="Calibri"/>
              <a:cs typeface="Arial"/>
            </a:endParaRPr>
          </a:p>
        </p:txBody>
      </p:sp>
      <p:sp>
        <p:nvSpPr>
          <p:cNvPr id="4" name="Footer Placeholder 3">
            <a:extLst>
              <a:ext uri="{FF2B5EF4-FFF2-40B4-BE49-F238E27FC236}">
                <a16:creationId xmlns:a16="http://schemas.microsoft.com/office/drawing/2014/main" id="{D198110E-9104-6D16-A5EB-7AFFC11936D4}"/>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8D6E8F84-4846-977D-5C3A-F1B13A9194A7}"/>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2760270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C8469-F71E-1677-9305-4E5006526626}"/>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F91C0BF5-D55B-B65D-367B-C90F81ACE4B8}"/>
              </a:ext>
            </a:extLst>
          </p:cNvPr>
          <p:cNvSpPr>
            <a:spLocks noGrp="1"/>
          </p:cNvSpPr>
          <p:nvPr>
            <p:ph idx="1"/>
          </p:nvPr>
        </p:nvSpPr>
        <p:spPr/>
        <p:txBody>
          <a:bodyPr/>
          <a:lstStyle/>
          <a:p>
            <a:r>
              <a:rPr lang="en-US" sz="2800" b="1" dirty="0">
                <a:solidFill>
                  <a:srgbClr val="74191D"/>
                </a:solidFill>
              </a:rPr>
              <a:t>Learning objective</a:t>
            </a:r>
          </a:p>
          <a:p>
            <a:r>
              <a:rPr lang="en-US" dirty="0"/>
              <a:t>I am learning about gas pressure so I can predict how different conditions affect gas pressure.</a:t>
            </a:r>
          </a:p>
          <a:p>
            <a:endParaRPr lang="en-US" dirty="0"/>
          </a:p>
        </p:txBody>
      </p:sp>
      <p:sp>
        <p:nvSpPr>
          <p:cNvPr id="4" name="Footer Placeholder 3">
            <a:extLst>
              <a:ext uri="{FF2B5EF4-FFF2-40B4-BE49-F238E27FC236}">
                <a16:creationId xmlns:a16="http://schemas.microsoft.com/office/drawing/2014/main" id="{D32DB5FB-4085-FEC8-6892-B75F71DD34C8}"/>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3C279A86-7991-D536-8500-6D58146BC887}"/>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1415323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379A3-562D-845B-811E-A78BCF1635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5AE5A9-DBE6-FC8F-3081-ADA413AC4BA4}"/>
              </a:ext>
            </a:extLst>
          </p:cNvPr>
          <p:cNvSpPr>
            <a:spLocks noGrp="1"/>
          </p:cNvSpPr>
          <p:nvPr>
            <p:ph type="title"/>
          </p:nvPr>
        </p:nvSpPr>
        <p:spPr/>
        <p:txBody>
          <a:bodyPr/>
          <a:lstStyle/>
          <a:p>
            <a:r>
              <a:rPr lang="en-US"/>
              <a:t>C1.4 Gas pressure</a:t>
            </a:r>
            <a:endParaRPr lang="en-US" dirty="0"/>
          </a:p>
        </p:txBody>
      </p:sp>
      <p:sp>
        <p:nvSpPr>
          <p:cNvPr id="3" name="Content Placeholder 2">
            <a:extLst>
              <a:ext uri="{FF2B5EF4-FFF2-40B4-BE49-F238E27FC236}">
                <a16:creationId xmlns:a16="http://schemas.microsoft.com/office/drawing/2014/main" id="{3A8056E4-BA25-05CA-3E27-2348740E593B}"/>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Independent practice answers</a:t>
            </a:r>
          </a:p>
          <a:p>
            <a:pPr marL="514350" indent="-514350"/>
            <a:r>
              <a:rPr lang="en-GB" sz="2200" dirty="0">
                <a:solidFill>
                  <a:srgbClr val="D91D4B"/>
                </a:solidFill>
                <a:latin typeface="Arial"/>
                <a:cs typeface="Arial"/>
              </a:rPr>
              <a:t>44.</a:t>
            </a:r>
            <a:r>
              <a:rPr lang="en-GB" sz="2200" dirty="0">
                <a:latin typeface="Arial"/>
                <a:cs typeface="Arial"/>
              </a:rPr>
              <a:t> Explain</a:t>
            </a:r>
            <a:r>
              <a:rPr lang="en-GB" sz="2200" dirty="0">
                <a:latin typeface="Arial"/>
                <a:ea typeface="Calibri"/>
                <a:cs typeface="Arial"/>
              </a:rPr>
              <a:t>, with reference </a:t>
            </a:r>
            <a:r>
              <a:rPr lang="en-GB" sz="2200" dirty="0">
                <a:latin typeface="Arial"/>
                <a:ea typeface="+mn-lt"/>
                <a:cs typeface="Arial"/>
              </a:rPr>
              <a:t>to particles</a:t>
            </a:r>
            <a:r>
              <a:rPr lang="en-GB" sz="2200" dirty="0">
                <a:latin typeface="Arial"/>
                <a:ea typeface="Calibri"/>
                <a:cs typeface="Arial"/>
              </a:rPr>
              <a:t> </a:t>
            </a:r>
            <a:r>
              <a:rPr lang="en-GB" sz="2200" dirty="0">
                <a:latin typeface="Arial"/>
                <a:ea typeface="+mn-lt"/>
                <a:cs typeface="Arial"/>
              </a:rPr>
              <a:t>and gas pressure, why</a:t>
            </a:r>
            <a:r>
              <a:rPr lang="en-GB" sz="2200" dirty="0">
                <a:latin typeface="Arial"/>
                <a:ea typeface="Calibri"/>
                <a:cs typeface="Arial"/>
              </a:rPr>
              <a:t> it is dangerous to throw sealed deodorant cans into a fire.</a:t>
            </a:r>
            <a:endParaRPr lang="en-GB" dirty="0"/>
          </a:p>
          <a:p>
            <a:pPr marL="514350"/>
            <a:r>
              <a:rPr lang="en-GB" sz="2200" b="1">
                <a:latin typeface="Arial"/>
                <a:ea typeface="Calibri"/>
                <a:cs typeface="Arial"/>
              </a:rPr>
              <a:t>As the temperature increases, the particles move faster. They therefore collide with the walls of the can harder and more frequently, which increases the pressure. Very high pressures can be dangerous as the container could explode.</a:t>
            </a:r>
          </a:p>
          <a:p>
            <a:pPr marL="800100" lvl="1" indent="0">
              <a:buNone/>
            </a:pPr>
            <a:endParaRPr lang="en-GB" sz="2200" dirty="0">
              <a:latin typeface="Arial"/>
              <a:ea typeface="Calibri"/>
              <a:cs typeface="Arial"/>
            </a:endParaRPr>
          </a:p>
          <a:p>
            <a:pPr marL="4445" lvl="1" indent="0">
              <a:spcAft>
                <a:spcPts val="600"/>
              </a:spcAft>
              <a:buNone/>
            </a:pPr>
            <a:endParaRPr lang="en-GB" dirty="0">
              <a:latin typeface="Arial"/>
              <a:ea typeface="Calibri"/>
              <a:cs typeface="Arial"/>
            </a:endParaRPr>
          </a:p>
        </p:txBody>
      </p:sp>
      <p:sp>
        <p:nvSpPr>
          <p:cNvPr id="4" name="Footer Placeholder 3">
            <a:extLst>
              <a:ext uri="{FF2B5EF4-FFF2-40B4-BE49-F238E27FC236}">
                <a16:creationId xmlns:a16="http://schemas.microsoft.com/office/drawing/2014/main" id="{DE7F5B38-52DE-66FD-6444-DD5BAEE7B40B}"/>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35C652EE-396B-DE97-2C2F-03653AC8638C}"/>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1845715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D71A81-C9EB-FC87-A214-F791FC46F3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7A8AD3-D37F-8948-2B5A-2E00627BD5FA}"/>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7DFFBEFC-6D7E-C34F-5F05-E49C1A097A01}"/>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General science quiz </a:t>
            </a:r>
            <a:endParaRPr lang="en-US" sz="2800" b="1">
              <a:solidFill>
                <a:srgbClr val="74191D"/>
              </a:solidFill>
            </a:endParaRPr>
          </a:p>
          <a:p>
            <a:pPr marL="358775" lvl="1" indent="-355600">
              <a:buAutoNum type="arabicPeriod"/>
            </a:pPr>
            <a:r>
              <a:rPr lang="en-US" sz="2200" dirty="0">
                <a:latin typeface="Arial"/>
                <a:cs typeface="Arial"/>
              </a:rPr>
              <a:t>Carbon dioxide boils at −56°C. </a:t>
            </a:r>
            <a:br>
              <a:rPr lang="en-US" sz="2200" dirty="0">
                <a:latin typeface="Arial"/>
                <a:cs typeface="Arial"/>
              </a:rPr>
            </a:br>
            <a:r>
              <a:rPr lang="en-US" sz="2200" dirty="0">
                <a:latin typeface="Arial"/>
                <a:cs typeface="Arial"/>
              </a:rPr>
              <a:t>What state is it in at room temperature (20°C)?</a:t>
            </a:r>
          </a:p>
          <a:p>
            <a:pPr marL="3175" lvl="1" indent="339725">
              <a:buNone/>
            </a:pPr>
            <a:endParaRPr lang="en-US" sz="2200" b="1" dirty="0">
              <a:latin typeface="Arial"/>
              <a:cs typeface="Arial"/>
            </a:endParaRPr>
          </a:p>
          <a:p>
            <a:pPr marL="285750" lvl="1" indent="-285750">
              <a:buNone/>
            </a:pPr>
            <a:r>
              <a:rPr lang="en-US" sz="2200" dirty="0">
                <a:solidFill>
                  <a:srgbClr val="D91D4B"/>
                </a:solidFill>
                <a:latin typeface="Arial"/>
                <a:cs typeface="Calibri"/>
              </a:rPr>
              <a:t>2.</a:t>
            </a:r>
            <a:r>
              <a:rPr lang="en-US" sz="2200" dirty="0">
                <a:latin typeface="Arial"/>
                <a:cs typeface="Arial"/>
              </a:rPr>
              <a:t> Methane (CH</a:t>
            </a:r>
            <a:r>
              <a:rPr lang="en-US" sz="2200" baseline="-25000" dirty="0">
                <a:latin typeface="Arial"/>
                <a:cs typeface="Arial"/>
              </a:rPr>
              <a:t>4</a:t>
            </a:r>
            <a:r>
              <a:rPr lang="en-US" sz="2200" dirty="0">
                <a:latin typeface="Arial"/>
                <a:cs typeface="Arial"/>
              </a:rPr>
              <a:t>) melts at −182°C and boils at −164°C. </a:t>
            </a:r>
            <a:br>
              <a:rPr lang="en-US" sz="2200" dirty="0">
                <a:latin typeface="Arial"/>
                <a:cs typeface="Arial"/>
              </a:rPr>
            </a:br>
            <a:r>
              <a:rPr lang="en-US" sz="2200" dirty="0">
                <a:latin typeface="Arial"/>
                <a:cs typeface="Arial"/>
              </a:rPr>
              <a:t>What state is it in during a cold night in the UK at −10°C?</a:t>
            </a:r>
            <a:endParaRPr lang="en-US" sz="2200" dirty="0"/>
          </a:p>
          <a:p>
            <a:pPr marL="358775" lvl="1" indent="-355600">
              <a:buAutoNum type="arabicPeriod"/>
            </a:pPr>
            <a:endParaRPr lang="en-US" sz="2200" dirty="0">
              <a:latin typeface="Arial"/>
              <a:cs typeface="Arial"/>
            </a:endParaRPr>
          </a:p>
          <a:p>
            <a:pPr marL="342900" lvl="1" indent="-339725">
              <a:buNone/>
            </a:pPr>
            <a:r>
              <a:rPr lang="en-US" sz="2200" dirty="0">
                <a:solidFill>
                  <a:srgbClr val="D91D4B"/>
                </a:solidFill>
                <a:latin typeface="Arial"/>
                <a:cs typeface="Calibri"/>
              </a:rPr>
              <a:t>3. </a:t>
            </a:r>
            <a:r>
              <a:rPr lang="en-US" sz="2200" dirty="0">
                <a:latin typeface="Arial"/>
                <a:cs typeface="Arial"/>
              </a:rPr>
              <a:t>Ethanol melts at −114°C and boils at 78°C. </a:t>
            </a:r>
            <a:br>
              <a:rPr lang="en-US" sz="2200" dirty="0">
                <a:latin typeface="Arial"/>
                <a:cs typeface="Arial"/>
              </a:rPr>
            </a:br>
            <a:r>
              <a:rPr lang="en-US" sz="2200" dirty="0">
                <a:latin typeface="Arial"/>
                <a:cs typeface="Arial"/>
              </a:rPr>
              <a:t>What state is it in during a hot summer day (35°C)? </a:t>
            </a:r>
            <a:endParaRPr lang="en-US" sz="2200" dirty="0"/>
          </a:p>
          <a:p>
            <a:pPr marL="3175" lvl="1" indent="339725">
              <a:buNone/>
            </a:pPr>
            <a:endParaRPr lang="en-US" sz="2200" b="1" dirty="0">
              <a:latin typeface="Arial"/>
              <a:cs typeface="Arial"/>
            </a:endParaRPr>
          </a:p>
          <a:p>
            <a:pPr marL="3175" lvl="1" indent="0">
              <a:buNone/>
            </a:pPr>
            <a:endParaRPr lang="en-US" dirty="0"/>
          </a:p>
        </p:txBody>
      </p:sp>
      <p:sp>
        <p:nvSpPr>
          <p:cNvPr id="4" name="Footer Placeholder 3">
            <a:extLst>
              <a:ext uri="{FF2B5EF4-FFF2-40B4-BE49-F238E27FC236}">
                <a16:creationId xmlns:a16="http://schemas.microsoft.com/office/drawing/2014/main" id="{091CB080-B99A-71C4-AADD-C91A909B4324}"/>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1BE015E7-6FA9-9DE5-2B4A-70FB19689999}"/>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3421721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10C34C-FCE3-D771-3249-7AF292846A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070DFF-7CE4-284E-0001-1DA5015A2E68}"/>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4D60ACC4-EAC3-77B8-8D5D-ED129006265A}"/>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General science quiz </a:t>
            </a:r>
            <a:endParaRPr lang="en-US" sz="2800" b="1" dirty="0">
              <a:solidFill>
                <a:srgbClr val="74191D"/>
              </a:solidFill>
            </a:endParaRPr>
          </a:p>
          <a:p>
            <a:pPr marL="342900" lvl="1" indent="-339725">
              <a:buNone/>
            </a:pPr>
            <a:r>
              <a:rPr lang="en-US" sz="2200" dirty="0">
                <a:solidFill>
                  <a:srgbClr val="D91D4B"/>
                </a:solidFill>
                <a:latin typeface="Arial"/>
                <a:cs typeface="Calibri"/>
              </a:rPr>
              <a:t>4.</a:t>
            </a:r>
            <a:r>
              <a:rPr lang="en-US" sz="2200" dirty="0">
                <a:latin typeface="Arial"/>
                <a:cs typeface="Arial"/>
              </a:rPr>
              <a:t> Charlie collects the dry washing in from the line. </a:t>
            </a:r>
            <a:br>
              <a:rPr lang="en-US" sz="2200" dirty="0">
                <a:latin typeface="Arial"/>
                <a:cs typeface="Arial"/>
              </a:rPr>
            </a:br>
            <a:r>
              <a:rPr lang="en-US" sz="2200" dirty="0">
                <a:latin typeface="Arial"/>
                <a:cs typeface="Arial"/>
              </a:rPr>
              <a:t>Charlie says that the water has boiled from the washing. </a:t>
            </a:r>
            <a:br>
              <a:rPr lang="en-US" sz="2200" dirty="0">
                <a:latin typeface="Arial"/>
                <a:cs typeface="Arial"/>
              </a:rPr>
            </a:br>
            <a:r>
              <a:rPr lang="en-US" sz="2200" dirty="0">
                <a:latin typeface="Arial"/>
                <a:cs typeface="Arial"/>
              </a:rPr>
              <a:t>Explain why Charlie is wrong.</a:t>
            </a:r>
          </a:p>
          <a:p>
            <a:pPr marL="3175" lvl="1" indent="0">
              <a:buNone/>
            </a:pPr>
            <a:endParaRPr lang="en-US" sz="2200" dirty="0"/>
          </a:p>
          <a:p>
            <a:pPr marL="342900" lvl="1" indent="-339725">
              <a:buNone/>
            </a:pPr>
            <a:r>
              <a:rPr lang="en-US" sz="2200" dirty="0">
                <a:solidFill>
                  <a:srgbClr val="D91D4B"/>
                </a:solidFill>
                <a:latin typeface="Arial"/>
                <a:cs typeface="Calibri"/>
              </a:rPr>
              <a:t>5.</a:t>
            </a:r>
            <a:r>
              <a:rPr lang="en-US" sz="2200" dirty="0">
                <a:latin typeface="Arial"/>
                <a:cs typeface="Arial"/>
              </a:rPr>
              <a:t> Explain why a glass of water takes a long time to evaporate, but the same amount of water spilled on the floor evaporates quickly.</a:t>
            </a:r>
          </a:p>
          <a:p>
            <a:pPr marL="342900" lvl="1" indent="0">
              <a:buNone/>
            </a:pPr>
            <a:endParaRPr lang="en-GB" sz="2200" b="1" dirty="0">
              <a:solidFill>
                <a:srgbClr val="000000"/>
              </a:solidFill>
              <a:latin typeface="Arial"/>
              <a:cs typeface="Arial"/>
            </a:endParaRPr>
          </a:p>
        </p:txBody>
      </p:sp>
      <p:sp>
        <p:nvSpPr>
          <p:cNvPr id="4" name="Footer Placeholder 3">
            <a:extLst>
              <a:ext uri="{FF2B5EF4-FFF2-40B4-BE49-F238E27FC236}">
                <a16:creationId xmlns:a16="http://schemas.microsoft.com/office/drawing/2014/main" id="{31A13FE3-B75C-26A5-C658-DB7FA8180615}"/>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8C94DE8B-ED19-5D7F-A1E8-6DE36A72CE25}"/>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411239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E78D28-A635-6B35-6B61-7F6DC67EAC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2F4F94-9A9F-EBA8-90C1-9E63113FD922}"/>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EE61B85C-ABFD-35B5-B084-269453681355}"/>
              </a:ext>
            </a:extLst>
          </p:cNvPr>
          <p:cNvSpPr>
            <a:spLocks noGrp="1"/>
          </p:cNvSpPr>
          <p:nvPr>
            <p:ph idx="1"/>
          </p:nvPr>
        </p:nvSpPr>
        <p:spPr/>
        <p:txBody>
          <a:bodyPr vert="horz" lIns="0" tIns="0" rIns="0" bIns="0" rtlCol="0" anchor="t">
            <a:normAutofit lnSpcReduction="10000"/>
          </a:bodyPr>
          <a:lstStyle/>
          <a:p>
            <a:r>
              <a:rPr lang="en-US" sz="2800" b="1" dirty="0">
                <a:solidFill>
                  <a:srgbClr val="74191D"/>
                </a:solidFill>
                <a:latin typeface="Arial"/>
                <a:cs typeface="Arial"/>
              </a:rPr>
              <a:t>General science quiz answers</a:t>
            </a:r>
            <a:endParaRPr lang="en-US" sz="2800" b="1" dirty="0">
              <a:solidFill>
                <a:srgbClr val="74191D"/>
              </a:solidFill>
            </a:endParaRPr>
          </a:p>
          <a:p>
            <a:pPr marL="358775" lvl="1" indent="-355600">
              <a:buAutoNum type="arabicPeriod"/>
            </a:pPr>
            <a:r>
              <a:rPr lang="en-US" sz="2200" dirty="0">
                <a:latin typeface="Arial"/>
                <a:cs typeface="Arial"/>
              </a:rPr>
              <a:t>Carbon dioxide boils at −56°C.</a:t>
            </a:r>
            <a:br>
              <a:rPr lang="en-US" sz="2200" dirty="0">
                <a:latin typeface="Arial"/>
                <a:cs typeface="Arial"/>
              </a:rPr>
            </a:br>
            <a:r>
              <a:rPr lang="en-US" sz="2200" dirty="0">
                <a:latin typeface="Arial"/>
                <a:cs typeface="Arial"/>
              </a:rPr>
              <a:t>What state is it in at room temperature (20°C)?</a:t>
            </a:r>
          </a:p>
          <a:p>
            <a:pPr marL="3175" lvl="1" indent="339725">
              <a:buNone/>
            </a:pPr>
            <a:r>
              <a:rPr lang="en-US" sz="2200" b="1" dirty="0">
                <a:latin typeface="Arial"/>
                <a:cs typeface="Arial"/>
              </a:rPr>
              <a:t>Gas</a:t>
            </a:r>
          </a:p>
          <a:p>
            <a:pPr marL="358775" lvl="1" indent="-355600">
              <a:buAutoNum type="arabicPeriod"/>
            </a:pPr>
            <a:endParaRPr lang="en-US" sz="2200" dirty="0">
              <a:latin typeface="Arial"/>
              <a:cs typeface="Arial"/>
            </a:endParaRPr>
          </a:p>
          <a:p>
            <a:pPr marL="342900" lvl="1" indent="-342900">
              <a:buNone/>
            </a:pPr>
            <a:r>
              <a:rPr lang="en-US" sz="2200" dirty="0">
                <a:solidFill>
                  <a:srgbClr val="D91D4B"/>
                </a:solidFill>
                <a:latin typeface="Arial"/>
                <a:cs typeface="Calibri"/>
              </a:rPr>
              <a:t>2.</a:t>
            </a:r>
            <a:r>
              <a:rPr lang="en-US" sz="2200" dirty="0">
                <a:latin typeface="Arial"/>
                <a:cs typeface="Arial"/>
              </a:rPr>
              <a:t> Methane (CH</a:t>
            </a:r>
            <a:r>
              <a:rPr lang="en-US" sz="2200" baseline="-25000" dirty="0">
                <a:latin typeface="Arial"/>
                <a:cs typeface="Arial"/>
              </a:rPr>
              <a:t>4</a:t>
            </a:r>
            <a:r>
              <a:rPr lang="en-US" sz="2200" dirty="0">
                <a:latin typeface="Arial"/>
                <a:cs typeface="Arial"/>
              </a:rPr>
              <a:t>) melts at −182°C and boils at −164°C. </a:t>
            </a:r>
            <a:br>
              <a:rPr lang="en-US" sz="2200" dirty="0">
                <a:latin typeface="Arial"/>
                <a:cs typeface="Arial"/>
              </a:rPr>
            </a:br>
            <a:r>
              <a:rPr lang="en-US" sz="2200" dirty="0">
                <a:latin typeface="Arial"/>
                <a:cs typeface="Arial"/>
              </a:rPr>
              <a:t>What state is it in during a cold night in the UK at −10°C?</a:t>
            </a:r>
            <a:endParaRPr lang="en-US" sz="2200" dirty="0"/>
          </a:p>
          <a:p>
            <a:pPr marL="3175" lvl="1" indent="339725">
              <a:buNone/>
            </a:pPr>
            <a:r>
              <a:rPr lang="en-US" sz="2200" b="1" dirty="0">
                <a:latin typeface="Arial"/>
                <a:cs typeface="Arial"/>
              </a:rPr>
              <a:t>Gas</a:t>
            </a:r>
            <a:endParaRPr lang="en-US" sz="2200" dirty="0"/>
          </a:p>
          <a:p>
            <a:pPr marL="358775" lvl="1" indent="-355600">
              <a:buAutoNum type="arabicPeriod"/>
            </a:pPr>
            <a:endParaRPr lang="en-US" sz="2200" dirty="0">
              <a:latin typeface="Arial"/>
              <a:cs typeface="Arial"/>
            </a:endParaRPr>
          </a:p>
          <a:p>
            <a:pPr marL="342900" lvl="1" indent="-339725">
              <a:buNone/>
            </a:pPr>
            <a:r>
              <a:rPr lang="en-US" sz="2200" dirty="0">
                <a:solidFill>
                  <a:srgbClr val="D91D4B"/>
                </a:solidFill>
                <a:latin typeface="Arial"/>
                <a:cs typeface="Calibri"/>
              </a:rPr>
              <a:t>3. </a:t>
            </a:r>
            <a:r>
              <a:rPr lang="en-US" sz="2200" dirty="0">
                <a:latin typeface="Arial"/>
                <a:cs typeface="Arial"/>
              </a:rPr>
              <a:t>Ethanol melts at −114°C and boils at 78°C. </a:t>
            </a:r>
            <a:br>
              <a:rPr lang="en-US" sz="2200" dirty="0">
                <a:latin typeface="Arial"/>
                <a:cs typeface="Arial"/>
              </a:rPr>
            </a:br>
            <a:r>
              <a:rPr lang="en-US" sz="2200" dirty="0">
                <a:latin typeface="Arial"/>
                <a:cs typeface="Arial"/>
              </a:rPr>
              <a:t>What state is it in during a hot summer day (35°C)? </a:t>
            </a:r>
            <a:endParaRPr lang="en-US" sz="2200" dirty="0"/>
          </a:p>
          <a:p>
            <a:pPr marL="3175" lvl="1" indent="339725">
              <a:buNone/>
            </a:pPr>
            <a:r>
              <a:rPr lang="en-US" sz="2200" b="1" dirty="0">
                <a:latin typeface="Arial"/>
                <a:cs typeface="Arial"/>
              </a:rPr>
              <a:t>Liquid</a:t>
            </a:r>
          </a:p>
          <a:p>
            <a:pPr marL="3175" lvl="1" indent="0">
              <a:buNone/>
            </a:pPr>
            <a:endParaRPr lang="en-US" dirty="0"/>
          </a:p>
        </p:txBody>
      </p:sp>
      <p:sp>
        <p:nvSpPr>
          <p:cNvPr id="4" name="Footer Placeholder 3">
            <a:extLst>
              <a:ext uri="{FF2B5EF4-FFF2-40B4-BE49-F238E27FC236}">
                <a16:creationId xmlns:a16="http://schemas.microsoft.com/office/drawing/2014/main" id="{57791C24-2CE8-C5DE-E785-A09F547025E8}"/>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244B1876-8FDC-C103-B676-1850C066DAA4}"/>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
        <p:nvSpPr>
          <p:cNvPr id="6" name="TextBox 5">
            <a:extLst>
              <a:ext uri="{FF2B5EF4-FFF2-40B4-BE49-F238E27FC236}">
                <a16:creationId xmlns:a16="http://schemas.microsoft.com/office/drawing/2014/main" id="{08195216-32A1-A659-8FAF-5225FEE14CFC}"/>
              </a:ext>
            </a:extLst>
          </p:cNvPr>
          <p:cNvSpPr txBox="1"/>
          <p:nvPr/>
        </p:nvSpPr>
        <p:spPr>
          <a:xfrm>
            <a:off x="5702710" y="1271440"/>
            <a:ext cx="3369288" cy="215444"/>
          </a:xfrm>
          <a:prstGeom prst="rect">
            <a:avLst/>
          </a:prstGeom>
          <a:noFill/>
        </p:spPr>
        <p:txBody>
          <a:bodyPr wrap="square" lIns="0" tIns="0" rIns="0" bIns="0">
            <a:spAutoFit/>
          </a:bodyPr>
          <a:lstStyle/>
          <a:p>
            <a:pPr algn="ctr"/>
            <a:r>
              <a:rPr lang="en-GB" sz="1400" dirty="0">
                <a:latin typeface="Arial" panose="020B0604020202020204" pitchFamily="34" charset="0"/>
                <a:cs typeface="Arial" panose="020B0604020202020204" pitchFamily="34" charset="0"/>
              </a:rPr>
              <a:t>Click to reveal each answer one at a time.</a:t>
            </a:r>
          </a:p>
        </p:txBody>
      </p:sp>
    </p:spTree>
    <p:extLst>
      <p:ext uri="{BB962C8B-B14F-4D97-AF65-F5344CB8AC3E}">
        <p14:creationId xmlns:p14="http://schemas.microsoft.com/office/powerpoint/2010/main" val="2946530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8AA37-998D-C8DB-50A1-F6888752BE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E0A4C3-09D2-2CE2-3C09-CDD61874FF72}"/>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898CB318-82A3-D4EB-CB2F-8A98CF541D20}"/>
              </a:ext>
            </a:extLst>
          </p:cNvPr>
          <p:cNvSpPr>
            <a:spLocks noGrp="1"/>
          </p:cNvSpPr>
          <p:nvPr>
            <p:ph idx="1"/>
          </p:nvPr>
        </p:nvSpPr>
        <p:spPr/>
        <p:txBody>
          <a:bodyPr vert="horz" lIns="0" tIns="0" rIns="0" bIns="0" rtlCol="0" anchor="t">
            <a:normAutofit/>
          </a:bodyPr>
          <a:lstStyle/>
          <a:p>
            <a:r>
              <a:rPr lang="en-US" sz="2800" b="1" dirty="0">
                <a:solidFill>
                  <a:srgbClr val="74191D"/>
                </a:solidFill>
                <a:latin typeface="Arial"/>
                <a:cs typeface="Arial"/>
              </a:rPr>
              <a:t>General science quiz answers</a:t>
            </a:r>
            <a:endParaRPr lang="en-US" sz="2800" b="1" dirty="0">
              <a:solidFill>
                <a:srgbClr val="74191D"/>
              </a:solidFill>
            </a:endParaRPr>
          </a:p>
          <a:p>
            <a:pPr marL="342900" lvl="1" indent="-339725">
              <a:buNone/>
            </a:pPr>
            <a:r>
              <a:rPr lang="en-US" sz="2200" dirty="0">
                <a:solidFill>
                  <a:srgbClr val="D91D4B"/>
                </a:solidFill>
                <a:latin typeface="Arial"/>
                <a:cs typeface="Calibri"/>
              </a:rPr>
              <a:t>4.</a:t>
            </a:r>
            <a:r>
              <a:rPr lang="en-US" sz="2200" dirty="0">
                <a:latin typeface="Arial"/>
                <a:cs typeface="Arial"/>
              </a:rPr>
              <a:t> Charlie collects the dry washing in from the line. </a:t>
            </a:r>
            <a:br>
              <a:rPr lang="en-US" sz="2200" dirty="0">
                <a:latin typeface="Arial"/>
                <a:cs typeface="Arial"/>
              </a:rPr>
            </a:br>
            <a:r>
              <a:rPr lang="en-US" sz="2200" dirty="0">
                <a:latin typeface="Arial"/>
                <a:cs typeface="Arial"/>
              </a:rPr>
              <a:t>Charlie says that the water has boiled from the washing. </a:t>
            </a:r>
            <a:br>
              <a:rPr lang="en-US" sz="2200" dirty="0">
                <a:latin typeface="Arial"/>
                <a:cs typeface="Arial"/>
              </a:rPr>
            </a:br>
            <a:r>
              <a:rPr lang="en-US" sz="2200" dirty="0">
                <a:latin typeface="Arial"/>
                <a:cs typeface="Arial"/>
              </a:rPr>
              <a:t>Explain why Charlie is wrong.</a:t>
            </a:r>
          </a:p>
          <a:p>
            <a:pPr marL="342900" lvl="1" indent="0">
              <a:buNone/>
            </a:pPr>
            <a:r>
              <a:rPr lang="en-US" sz="2200" b="1" dirty="0">
                <a:solidFill>
                  <a:srgbClr val="000000"/>
                </a:solidFill>
                <a:latin typeface="Arial"/>
                <a:cs typeface="Arial"/>
              </a:rPr>
              <a:t>The water did not reach 100°C, therefore it cannot have boiled.</a:t>
            </a:r>
            <a:endParaRPr lang="en-US" sz="2200" dirty="0"/>
          </a:p>
          <a:p>
            <a:pPr marL="3175" lvl="1" indent="0">
              <a:buNone/>
            </a:pPr>
            <a:endParaRPr lang="en-US" sz="2200" dirty="0">
              <a:solidFill>
                <a:srgbClr val="000000"/>
              </a:solidFill>
              <a:latin typeface="Arial"/>
              <a:cs typeface="Arial"/>
            </a:endParaRPr>
          </a:p>
          <a:p>
            <a:pPr marL="342900" lvl="1" indent="-339725">
              <a:buNone/>
            </a:pPr>
            <a:r>
              <a:rPr lang="en-US" sz="2200" dirty="0">
                <a:solidFill>
                  <a:srgbClr val="D91D4B"/>
                </a:solidFill>
                <a:latin typeface="Arial"/>
                <a:cs typeface="Calibri"/>
              </a:rPr>
              <a:t>5.</a:t>
            </a:r>
            <a:r>
              <a:rPr lang="en-US" sz="2200" dirty="0">
                <a:latin typeface="Arial"/>
                <a:cs typeface="Arial"/>
              </a:rPr>
              <a:t> Explain why a glass of water takes a long time to evaporate, but the same amount of water spilled on the floor evaporates quickly.</a:t>
            </a:r>
          </a:p>
          <a:p>
            <a:pPr marL="342900" lvl="1" indent="0">
              <a:buNone/>
            </a:pPr>
            <a:r>
              <a:rPr lang="en-GB" sz="2200" b="1" dirty="0">
                <a:solidFill>
                  <a:srgbClr val="000000"/>
                </a:solidFill>
                <a:latin typeface="Arial"/>
                <a:cs typeface="Arial"/>
              </a:rPr>
              <a:t>Evaporation only happens on the surface; in a glass there is not much surface area, but the surface area of a puddle is much larger.</a:t>
            </a:r>
            <a:endParaRPr lang="en-US" sz="2200" b="1" dirty="0">
              <a:solidFill>
                <a:srgbClr val="000000"/>
              </a:solidFill>
              <a:latin typeface="Arial"/>
              <a:cs typeface="Arial"/>
            </a:endParaRPr>
          </a:p>
        </p:txBody>
      </p:sp>
      <p:sp>
        <p:nvSpPr>
          <p:cNvPr id="4" name="Footer Placeholder 3">
            <a:extLst>
              <a:ext uri="{FF2B5EF4-FFF2-40B4-BE49-F238E27FC236}">
                <a16:creationId xmlns:a16="http://schemas.microsoft.com/office/drawing/2014/main" id="{6F0CE8BB-7461-7CB6-DD64-4144FBB516B2}"/>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9CC36DEB-0FC6-371F-EEA0-3C96614724C4}"/>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155018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8B4AF-BA88-5D4B-944D-6BECB1788422}"/>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5CC043C9-581D-B148-B887-A1992BFA5723}"/>
              </a:ext>
            </a:extLst>
          </p:cNvPr>
          <p:cNvSpPr>
            <a:spLocks noGrp="1"/>
          </p:cNvSpPr>
          <p:nvPr>
            <p:ph idx="1"/>
          </p:nvPr>
        </p:nvSpPr>
        <p:spPr/>
        <p:txBody>
          <a:bodyPr vert="horz" lIns="0" tIns="0" rIns="0" bIns="0" rtlCol="0" anchor="t">
            <a:normAutofit/>
          </a:bodyPr>
          <a:lstStyle/>
          <a:p>
            <a:r>
              <a:rPr lang="en-US" sz="2800" b="1" dirty="0">
                <a:solidFill>
                  <a:srgbClr val="74191D"/>
                </a:solidFill>
              </a:rPr>
              <a:t>Knowledge check</a:t>
            </a:r>
          </a:p>
          <a:p>
            <a:pPr marL="358775" lvl="1" indent="-355600">
              <a:buFont typeface="+mj-lt"/>
              <a:buAutoNum type="arabicPeriod"/>
            </a:pPr>
            <a:r>
              <a:rPr lang="en-US" dirty="0"/>
              <a:t>In which state (or states) of matter can particles move freely?</a:t>
            </a:r>
          </a:p>
          <a:p>
            <a:pPr marL="358775" lvl="1" indent="-355600">
              <a:buFont typeface="+mj-lt"/>
              <a:buAutoNum type="arabicPeriod"/>
            </a:pPr>
            <a:r>
              <a:rPr lang="en-US" dirty="0"/>
              <a:t>In which state (or states) of matter are particles touching?</a:t>
            </a:r>
          </a:p>
          <a:p>
            <a:pPr marL="358775" lvl="1" indent="-355600">
              <a:buFont typeface="+mj-lt"/>
              <a:buAutoNum type="arabicPeriod"/>
            </a:pPr>
            <a:r>
              <a:rPr lang="en-US" dirty="0">
                <a:latin typeface="Arial"/>
                <a:cs typeface="Arial"/>
              </a:rPr>
              <a:t>What happens to particles when you heat them up?</a:t>
            </a:r>
          </a:p>
          <a:p>
            <a:pPr marL="358775" lvl="1" indent="-355600">
              <a:buFont typeface="+mj-lt"/>
              <a:buAutoNum type="arabicPeriod"/>
            </a:pPr>
            <a:r>
              <a:rPr lang="en-US" dirty="0">
                <a:solidFill>
                  <a:srgbClr val="D91D4B"/>
                </a:solidFill>
                <a:latin typeface="Arial"/>
                <a:cs typeface="Arial"/>
              </a:rPr>
              <a:t>a) </a:t>
            </a:r>
            <a:r>
              <a:rPr lang="en-US" dirty="0">
                <a:latin typeface="Arial"/>
                <a:cs typeface="Arial"/>
              </a:rPr>
              <a:t>Which state (or states) of matter fill their containers?</a:t>
            </a:r>
          </a:p>
          <a:p>
            <a:pPr marL="3175" lvl="1" indent="339725">
              <a:buNone/>
            </a:pPr>
            <a:r>
              <a:rPr lang="en-US" dirty="0">
                <a:solidFill>
                  <a:srgbClr val="D91D4B"/>
                </a:solidFill>
                <a:latin typeface="Arial"/>
                <a:cs typeface="Arial"/>
              </a:rPr>
              <a:t>b) </a:t>
            </a:r>
            <a:r>
              <a:rPr lang="en-US" dirty="0">
                <a:latin typeface="Arial"/>
                <a:cs typeface="Arial"/>
              </a:rPr>
              <a:t>Explain your answer to the previous question.</a:t>
            </a:r>
            <a:endParaRPr lang="en-US" dirty="0"/>
          </a:p>
          <a:p>
            <a:pPr marL="358775" lvl="1" indent="-355600">
              <a:buFont typeface="+mj-lt"/>
              <a:buAutoNum type="arabicPeriod"/>
            </a:pPr>
            <a:endParaRPr lang="en-US" dirty="0"/>
          </a:p>
        </p:txBody>
      </p:sp>
      <p:sp>
        <p:nvSpPr>
          <p:cNvPr id="4" name="Footer Placeholder 3">
            <a:extLst>
              <a:ext uri="{FF2B5EF4-FFF2-40B4-BE49-F238E27FC236}">
                <a16:creationId xmlns:a16="http://schemas.microsoft.com/office/drawing/2014/main" id="{8C52CDFD-C66B-8742-8FDC-779DB8FF7F1D}"/>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789CF714-B520-2273-B139-8878423320B9}"/>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643953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BE861-BE61-E073-EBA3-B59FFF49D632}"/>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88A9FE9E-ED3A-3EEA-DBBC-7FF39A385D38}"/>
              </a:ext>
            </a:extLst>
          </p:cNvPr>
          <p:cNvSpPr>
            <a:spLocks noGrp="1"/>
          </p:cNvSpPr>
          <p:nvPr>
            <p:ph idx="1"/>
          </p:nvPr>
        </p:nvSpPr>
        <p:spPr>
          <a:xfrm>
            <a:off x="359998" y="1512000"/>
            <a:ext cx="8424000" cy="493445"/>
          </a:xfrm>
        </p:spPr>
        <p:txBody>
          <a:bodyPr>
            <a:noAutofit/>
          </a:bodyPr>
          <a:lstStyle/>
          <a:p>
            <a:r>
              <a:rPr lang="en-US" sz="2800" b="1" dirty="0">
                <a:solidFill>
                  <a:srgbClr val="74191D"/>
                </a:solidFill>
              </a:rPr>
              <a:t>What is gas pressure?</a:t>
            </a:r>
          </a:p>
          <a:p>
            <a:endParaRPr lang="en-US" sz="2800" b="1" dirty="0">
              <a:solidFill>
                <a:srgbClr val="74191D"/>
              </a:solidFill>
            </a:endParaRPr>
          </a:p>
        </p:txBody>
      </p:sp>
      <p:sp>
        <p:nvSpPr>
          <p:cNvPr id="4" name="Footer Placeholder 3">
            <a:extLst>
              <a:ext uri="{FF2B5EF4-FFF2-40B4-BE49-F238E27FC236}">
                <a16:creationId xmlns:a16="http://schemas.microsoft.com/office/drawing/2014/main" id="{6C0285E3-3995-FEF3-A78F-6E0AAE71EF46}"/>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01D00DEE-A098-1A8D-360C-C36816D482CA}"/>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spTree>
    <p:extLst>
      <p:ext uri="{BB962C8B-B14F-4D97-AF65-F5344CB8AC3E}">
        <p14:creationId xmlns:p14="http://schemas.microsoft.com/office/powerpoint/2010/main" val="4263030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BE861-BE61-E073-EBA3-B59FFF49D632}"/>
              </a:ext>
            </a:extLst>
          </p:cNvPr>
          <p:cNvSpPr>
            <a:spLocks noGrp="1"/>
          </p:cNvSpPr>
          <p:nvPr>
            <p:ph type="title"/>
          </p:nvPr>
        </p:nvSpPr>
        <p:spPr/>
        <p:txBody>
          <a:bodyPr/>
          <a:lstStyle/>
          <a:p>
            <a:r>
              <a:rPr lang="en-US" dirty="0"/>
              <a:t>C1.4 Gas pressure</a:t>
            </a:r>
          </a:p>
        </p:txBody>
      </p:sp>
      <p:sp>
        <p:nvSpPr>
          <p:cNvPr id="3" name="Content Placeholder 2">
            <a:extLst>
              <a:ext uri="{FF2B5EF4-FFF2-40B4-BE49-F238E27FC236}">
                <a16:creationId xmlns:a16="http://schemas.microsoft.com/office/drawing/2014/main" id="{88A9FE9E-ED3A-3EEA-DBBC-7FF39A385D38}"/>
              </a:ext>
            </a:extLst>
          </p:cNvPr>
          <p:cNvSpPr>
            <a:spLocks noGrp="1"/>
          </p:cNvSpPr>
          <p:nvPr>
            <p:ph idx="1"/>
          </p:nvPr>
        </p:nvSpPr>
        <p:spPr>
          <a:xfrm>
            <a:off x="359998" y="1512000"/>
            <a:ext cx="8424000" cy="493445"/>
          </a:xfrm>
        </p:spPr>
        <p:txBody>
          <a:bodyPr>
            <a:noAutofit/>
          </a:bodyPr>
          <a:lstStyle/>
          <a:p>
            <a:r>
              <a:rPr lang="en-US" sz="2800" b="1" dirty="0">
                <a:solidFill>
                  <a:srgbClr val="74191D"/>
                </a:solidFill>
              </a:rPr>
              <a:t>Check for understanding</a:t>
            </a:r>
          </a:p>
        </p:txBody>
      </p:sp>
      <p:sp>
        <p:nvSpPr>
          <p:cNvPr id="4" name="Footer Placeholder 3">
            <a:extLst>
              <a:ext uri="{FF2B5EF4-FFF2-40B4-BE49-F238E27FC236}">
                <a16:creationId xmlns:a16="http://schemas.microsoft.com/office/drawing/2014/main" id="{6C0285E3-3995-FEF3-A78F-6E0AAE71EF46}"/>
              </a:ext>
            </a:extLst>
          </p:cNvPr>
          <p:cNvSpPr>
            <a:spLocks noGrp="1"/>
          </p:cNvSpPr>
          <p:nvPr>
            <p:ph type="ftr" sz="quarter" idx="3"/>
          </p:nvPr>
        </p:nvSpPr>
        <p:spPr/>
        <p:txBody>
          <a:bodyPr/>
          <a:lstStyle/>
          <a:p>
            <a:pPr algn="l"/>
            <a:r>
              <a:rPr lang="en-US" dirty="0"/>
              <a:t>Springboard KS3 Science: Boost © Hodder &amp; Stoughton Limited 2024</a:t>
            </a:r>
            <a:endParaRPr lang="en-US"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01D00DEE-A098-1A8D-360C-C36816D482CA}"/>
              </a:ext>
            </a:extLst>
          </p:cNvPr>
          <p:cNvSpPr/>
          <p:nvPr/>
        </p:nvSpPr>
        <p:spPr>
          <a:xfrm>
            <a:off x="7703998" y="90000"/>
            <a:ext cx="1080000" cy="1080000"/>
          </a:xfrm>
          <a:prstGeom prst="ellipse">
            <a:avLst/>
          </a:prstGeom>
          <a:solidFill>
            <a:srgbClr val="74191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latin typeface="Arial" panose="020B0604020202020204" pitchFamily="34" charset="0"/>
                <a:cs typeface="Arial" panose="020B0604020202020204" pitchFamily="34" charset="0"/>
              </a:rPr>
              <a:t>C1</a:t>
            </a:r>
          </a:p>
        </p:txBody>
      </p:sp>
      <p:pic>
        <p:nvPicPr>
          <p:cNvPr id="8" name="Picture 7">
            <a:extLst>
              <a:ext uri="{FF2B5EF4-FFF2-40B4-BE49-F238E27FC236}">
                <a16:creationId xmlns:a16="http://schemas.microsoft.com/office/drawing/2014/main" id="{B0FFC8ED-C8FC-A8B0-1061-C89CA33BBF82}"/>
              </a:ext>
            </a:extLst>
          </p:cNvPr>
          <p:cNvPicPr>
            <a:picLocks noChangeAspect="1"/>
          </p:cNvPicPr>
          <p:nvPr/>
        </p:nvPicPr>
        <p:blipFill>
          <a:blip r:embed="rId3"/>
          <a:srcRect/>
          <a:stretch/>
        </p:blipFill>
        <p:spPr>
          <a:xfrm>
            <a:off x="1901180" y="2257445"/>
            <a:ext cx="5657088" cy="3771392"/>
          </a:xfrm>
          <a:prstGeom prst="rect">
            <a:avLst/>
          </a:prstGeom>
        </p:spPr>
      </p:pic>
    </p:spTree>
    <p:extLst>
      <p:ext uri="{BB962C8B-B14F-4D97-AF65-F5344CB8AC3E}">
        <p14:creationId xmlns:p14="http://schemas.microsoft.com/office/powerpoint/2010/main" val="30530374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DB9DDC7028E794D805565492984EF96" ma:contentTypeVersion="14" ma:contentTypeDescription="Create a new document." ma:contentTypeScope="" ma:versionID="ca72d37b581f5d62b8609e6b944458fc">
  <xsd:schema xmlns:xsd="http://www.w3.org/2001/XMLSchema" xmlns:xs="http://www.w3.org/2001/XMLSchema" xmlns:p="http://schemas.microsoft.com/office/2006/metadata/properties" xmlns:ns2="45a6bd60-22b1-4450-9352-e2f42537a64c" xmlns:ns3="98e2d6a7-2173-45a5-8917-41cd12866546" targetNamespace="http://schemas.microsoft.com/office/2006/metadata/properties" ma:root="true" ma:fieldsID="6e55a488626a89540c97472a296178e0" ns2:_="" ns3:_="">
    <xsd:import namespace="45a6bd60-22b1-4450-9352-e2f42537a64c"/>
    <xsd:import namespace="98e2d6a7-2173-45a5-8917-41cd1286654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5a6bd60-22b1-4450-9352-e2f42537a64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e2d6a7-2173-45a5-8917-41cd1286654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d3289979-5866-4ab8-bb56-7ac186a67c43}" ma:internalName="TaxCatchAll" ma:showField="CatchAllData" ma:web="98e2d6a7-2173-45a5-8917-41cd128665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45a6bd60-22b1-4450-9352-e2f42537a64c">
      <Terms xmlns="http://schemas.microsoft.com/office/infopath/2007/PartnerControls"/>
    </lcf76f155ced4ddcb4097134ff3c332f>
    <TaxCatchAll xmlns="98e2d6a7-2173-45a5-8917-41cd12866546" xsi:nil="true"/>
  </documentManagement>
</p:properties>
</file>

<file path=customXml/itemProps1.xml><?xml version="1.0" encoding="utf-8"?>
<ds:datastoreItem xmlns:ds="http://schemas.openxmlformats.org/officeDocument/2006/customXml" ds:itemID="{FB338236-0DA0-473C-824E-6FC729A8FC55}"/>
</file>

<file path=customXml/itemProps2.xml><?xml version="1.0" encoding="utf-8"?>
<ds:datastoreItem xmlns:ds="http://schemas.openxmlformats.org/officeDocument/2006/customXml" ds:itemID="{5630F9CF-21E6-46E6-87C4-C6295ED3D4D8}"/>
</file>

<file path=customXml/itemProps3.xml><?xml version="1.0" encoding="utf-8"?>
<ds:datastoreItem xmlns:ds="http://schemas.openxmlformats.org/officeDocument/2006/customXml" ds:itemID="{094446E9-4DC0-46D9-B48D-47D88E2B8E8B}"/>
</file>

<file path=docProps/app.xml><?xml version="1.0" encoding="utf-8"?>
<Properties xmlns="http://schemas.openxmlformats.org/officeDocument/2006/extended-properties" xmlns:vt="http://schemas.openxmlformats.org/officeDocument/2006/docPropsVTypes">
  <Template>Office Theme 2013 - 2022</Template>
  <TotalTime>298</TotalTime>
  <Words>1541</Words>
  <Application>Microsoft Office PowerPoint</Application>
  <PresentationFormat>On-screen Show (4:3)</PresentationFormat>
  <Paragraphs>180</Paragraphs>
  <Slides>20</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lpstr>C1.4 Gas pressure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David Bates</dc:creator>
  <cp:lastModifiedBy>Eleanor Miles</cp:lastModifiedBy>
  <cp:revision>573</cp:revision>
  <dcterms:created xsi:type="dcterms:W3CDTF">2020-11-05T11:04:27Z</dcterms:created>
  <dcterms:modified xsi:type="dcterms:W3CDTF">2024-01-18T12:17:51Z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0x010100EDB9DDC7028E794D805565492984EF96</vt:lpwstr>
  </property>
  <property fmtid="{D5CDD505-2E9C-101B-9397-08002B2CF9AE}" pid="3" name="Order">
    <vt:r8>2699800</vt:r8>
  </property>
  <property fmtid="{D5CDD505-2E9C-101B-9397-08002B2CF9AE}" pid="4" name="TriggerFlowInfo">
    <vt:lpwstr/>
  </property>
  <property fmtid="{D5CDD505-2E9C-101B-9397-08002B2CF9AE}" pid="5" name="_SourceUrl">
    <vt:lpwstr/>
  </property>
  <property fmtid="{D5CDD505-2E9C-101B-9397-08002B2CF9AE}" pid="6" name="_SharedFileIndex">
    <vt:lpwstr/>
  </property>
  <property fmtid="{D5CDD505-2E9C-101B-9397-08002B2CF9AE}" pid="7" name="ComplianceAssetId">
    <vt:lpwstr/>
  </property>
  <property fmtid="{D5CDD505-2E9C-101B-9397-08002B2CF9AE}" pid="8" name="_ExtendedDescription">
    <vt:lpwstr/>
  </property>
</Properties>
</file>